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Dela Gothic One" panose="020B0604020202020204" charset="-128"/>
      <p:regular r:id="rId34"/>
    </p:embeddedFont>
    <p:embeddedFont>
      <p:font typeface="Bebas Neue" panose="020F0502020204030204" pitchFamily="34" charset="0"/>
      <p:regular r:id="rId35"/>
    </p:embeddedFont>
    <p:embeddedFont>
      <p:font typeface="Cabin" panose="020B0604020202020204" charset="0"/>
      <p:regular r:id="rId36"/>
      <p:bold r:id="rId37"/>
      <p:italic r:id="rId38"/>
      <p:boldItalic r:id="rId39"/>
    </p:embeddedFont>
    <p:embeddedFont>
      <p:font typeface="Epilogue" panose="020B0604020202020204" charset="0"/>
      <p:regular r:id="rId40"/>
      <p:bold r:id="rId41"/>
      <p:italic r:id="rId42"/>
      <p:boldItalic r:id="rId43"/>
    </p:embeddedFont>
    <p:embeddedFont>
      <p:font typeface="Londrina Solid" panose="020B0604020202020204" charset="0"/>
      <p:regular r:id="rId44"/>
    </p:embeddedFont>
    <p:embeddedFont>
      <p:font typeface="Poppins" panose="00000500000000000000" pitchFamily="2" charset="0"/>
      <p:regular r:id="rId45"/>
      <p:bold r:id="rId46"/>
      <p:italic r:id="rId47"/>
      <p:boldItalic r:id="rId48"/>
    </p:embeddedFont>
    <p:embeddedFont>
      <p:font typeface="Poppins Black" panose="020B0502040204020203" pitchFamily="2" charset="0"/>
      <p:bold r:id="rId49"/>
      <p:boldItalic r:id="rId50"/>
    </p:embeddedFont>
    <p:embeddedFont>
      <p:font typeface="Poppins Medium" panose="00000600000000000000" pitchFamily="2" charset="0"/>
      <p:regular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kwi Akinimbom" initials="" lastIdx="5" clrIdx="0"/>
  <p:cmAuthor id="1" name="Nyando Onongwene" initials="" lastIdx="4"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s>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52aae3752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52aae3752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d0cf768bbd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d0cf768bbd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2d0cf768bbd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2d0cf768bbd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2d0cf768bbd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2d0cf768bbd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2d0cf768bbd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2d0cf768bbd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2d0cf768bbd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2d0cf768bbd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2d0940beec7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2d0940beec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d0cf768bbd_0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d0cf768bbd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d0cf768bbd_0_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2d0cf768bbd_0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d0cf768bbd_0_3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d0cf768bbd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d0e2534f1f_2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d0e2534f1f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93404e59c5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93404e59c5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d0940beec7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d0940beec7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2d0e2534f1f_1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2d0e2534f1f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2d0e2534f1f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2d0e2534f1f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2d0e2534f1f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2d0e2534f1f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2d0e2534f1f_1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2d0e2534f1f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2d0940beec7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2d0940beec7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2d0e2534f1f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2d0e2534f1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2d0e2534f1f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2d0e2534f1f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d0e2534f1f_0_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d0e2534f1f_0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2d0e2534f1f_0_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2d0e2534f1f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93404e59c5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93404e59c5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2d0cf768bbd_0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2d0cf768bbd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2d0cf768bbd_0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d0cf768bbd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2d0cf768bbd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d0cf768bbd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d0940beec7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d0940beec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d0cf768bbd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d0cf768bbd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d0940beec7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2d0940beec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2d0cf768bbd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2d0cf768bbd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2d0cf768bbd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d0cf768bb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715975" y="3250750"/>
            <a:ext cx="2522400" cy="63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solidFill>
                  <a:srgbClr val="5335CC"/>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 name="Google Shape;10;p2"/>
          <p:cNvSpPr txBox="1">
            <a:spLocks noGrp="1"/>
          </p:cNvSpPr>
          <p:nvPr>
            <p:ph type="ctrTitle"/>
          </p:nvPr>
        </p:nvSpPr>
        <p:spPr>
          <a:xfrm>
            <a:off x="715975" y="1314950"/>
            <a:ext cx="6951600" cy="17328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4500" b="0">
                <a:solidFill>
                  <a:schemeClr val="dk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p:nvPr/>
        </p:nvSpPr>
        <p:spPr>
          <a:xfrm>
            <a:off x="1365025" y="4804514"/>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428026" y="138723"/>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715975" y="1594775"/>
            <a:ext cx="5442000" cy="1248000"/>
          </a:xfrm>
          <a:prstGeom prst="rect">
            <a:avLst/>
          </a:prstGeom>
          <a:noFill/>
        </p:spPr>
        <p:txBody>
          <a:bodyPr spcFirstLastPara="1" wrap="square" lIns="91425" tIns="91425" rIns="91425" bIns="91425" anchor="ctr" anchorCtr="0">
            <a:noAutofit/>
          </a:bodyPr>
          <a:lstStyle>
            <a:lvl1pPr lvl="0" algn="r">
              <a:spcBef>
                <a:spcPts val="0"/>
              </a:spcBef>
              <a:spcAft>
                <a:spcPts val="0"/>
              </a:spcAft>
              <a:buSzPts val="12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subTitle" idx="1"/>
          </p:nvPr>
        </p:nvSpPr>
        <p:spPr>
          <a:xfrm>
            <a:off x="715975" y="2930125"/>
            <a:ext cx="5442000" cy="4662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1"/>
          <p:cNvSpPr/>
          <p:nvPr/>
        </p:nvSpPr>
        <p:spPr>
          <a:xfrm>
            <a:off x="1365025" y="4804514"/>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p:nvPr/>
        </p:nvSpPr>
        <p:spPr>
          <a:xfrm flipH="1">
            <a:off x="8154846" y="635598"/>
            <a:ext cx="1500300" cy="2219700"/>
          </a:xfrm>
          <a:prstGeom prst="donut">
            <a:avLst>
              <a:gd name="adj" fmla="val 534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1"/>
        <p:cNvGrpSpPr/>
        <p:nvPr/>
      </p:nvGrpSpPr>
      <p:grpSpPr>
        <a:xfrm>
          <a:off x="0" y="0"/>
          <a:ext cx="0" cy="0"/>
          <a:chOff x="0" y="0"/>
          <a:chExt cx="0" cy="0"/>
        </a:xfrm>
      </p:grpSpPr>
      <p:sp>
        <p:nvSpPr>
          <p:cNvPr id="52" name="Google Shape;52;p13"/>
          <p:cNvSpPr txBox="1">
            <a:spLocks noGrp="1"/>
          </p:cNvSpPr>
          <p:nvPr>
            <p:ph type="subTitle" idx="1"/>
          </p:nvPr>
        </p:nvSpPr>
        <p:spPr>
          <a:xfrm>
            <a:off x="1839275" y="2052522"/>
            <a:ext cx="2613600" cy="6201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3" name="Google Shape;53;p13"/>
          <p:cNvSpPr txBox="1">
            <a:spLocks noGrp="1"/>
          </p:cNvSpPr>
          <p:nvPr>
            <p:ph type="title" hasCustomPrompt="1"/>
          </p:nvPr>
        </p:nvSpPr>
        <p:spPr>
          <a:xfrm>
            <a:off x="715975" y="1614822"/>
            <a:ext cx="970800" cy="513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4" name="Google Shape;54;p13"/>
          <p:cNvSpPr txBox="1">
            <a:spLocks noGrp="1"/>
          </p:cNvSpPr>
          <p:nvPr>
            <p:ph type="subTitle" idx="2"/>
          </p:nvPr>
        </p:nvSpPr>
        <p:spPr>
          <a:xfrm>
            <a:off x="1839275" y="1614820"/>
            <a:ext cx="2613600" cy="5139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Dela Gothic One"/>
                <a:ea typeface="Dela Gothic One"/>
                <a:cs typeface="Dela Gothic One"/>
                <a:sym typeface="Dela Gothic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5" name="Google Shape;55;p13"/>
          <p:cNvSpPr txBox="1">
            <a:spLocks noGrp="1"/>
          </p:cNvSpPr>
          <p:nvPr>
            <p:ph type="ctrTitle" idx="3"/>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56" name="Google Shape;56;p13"/>
          <p:cNvSpPr txBox="1">
            <a:spLocks noGrp="1"/>
          </p:cNvSpPr>
          <p:nvPr>
            <p:ph type="subTitle" idx="4"/>
          </p:nvPr>
        </p:nvSpPr>
        <p:spPr>
          <a:xfrm>
            <a:off x="1839275" y="3034121"/>
            <a:ext cx="2613600" cy="6201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7" name="Google Shape;57;p13"/>
          <p:cNvSpPr txBox="1">
            <a:spLocks noGrp="1"/>
          </p:cNvSpPr>
          <p:nvPr>
            <p:ph type="title" idx="5" hasCustomPrompt="1"/>
          </p:nvPr>
        </p:nvSpPr>
        <p:spPr>
          <a:xfrm>
            <a:off x="715975" y="2596422"/>
            <a:ext cx="970800" cy="513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8" name="Google Shape;58;p13"/>
          <p:cNvSpPr txBox="1">
            <a:spLocks noGrp="1"/>
          </p:cNvSpPr>
          <p:nvPr>
            <p:ph type="subTitle" idx="6"/>
          </p:nvPr>
        </p:nvSpPr>
        <p:spPr>
          <a:xfrm>
            <a:off x="1839275" y="2596418"/>
            <a:ext cx="2613600" cy="5139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Dela Gothic One"/>
                <a:ea typeface="Dela Gothic One"/>
                <a:cs typeface="Dela Gothic One"/>
                <a:sym typeface="Dela Gothic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9" name="Google Shape;59;p13"/>
          <p:cNvSpPr txBox="1">
            <a:spLocks noGrp="1"/>
          </p:cNvSpPr>
          <p:nvPr>
            <p:ph type="subTitle" idx="7"/>
          </p:nvPr>
        </p:nvSpPr>
        <p:spPr>
          <a:xfrm>
            <a:off x="5814425" y="2971793"/>
            <a:ext cx="2613600" cy="6201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0" name="Google Shape;60;p13"/>
          <p:cNvSpPr txBox="1">
            <a:spLocks noGrp="1"/>
          </p:cNvSpPr>
          <p:nvPr>
            <p:ph type="title" idx="8" hasCustomPrompt="1"/>
          </p:nvPr>
        </p:nvSpPr>
        <p:spPr>
          <a:xfrm>
            <a:off x="4691025" y="2534093"/>
            <a:ext cx="970800" cy="513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61" name="Google Shape;61;p13"/>
          <p:cNvSpPr txBox="1">
            <a:spLocks noGrp="1"/>
          </p:cNvSpPr>
          <p:nvPr>
            <p:ph type="subTitle" idx="9"/>
          </p:nvPr>
        </p:nvSpPr>
        <p:spPr>
          <a:xfrm>
            <a:off x="5814425" y="2534090"/>
            <a:ext cx="2613600" cy="5139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Dela Gothic One"/>
                <a:ea typeface="Dela Gothic One"/>
                <a:cs typeface="Dela Gothic One"/>
                <a:sym typeface="Dela Gothic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2" name="Google Shape;62;p13"/>
          <p:cNvSpPr txBox="1">
            <a:spLocks noGrp="1"/>
          </p:cNvSpPr>
          <p:nvPr>
            <p:ph type="subTitle" idx="13"/>
          </p:nvPr>
        </p:nvSpPr>
        <p:spPr>
          <a:xfrm>
            <a:off x="5814425" y="3953392"/>
            <a:ext cx="2613600" cy="6201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3" name="Google Shape;63;p13"/>
          <p:cNvSpPr txBox="1">
            <a:spLocks noGrp="1"/>
          </p:cNvSpPr>
          <p:nvPr>
            <p:ph type="title" idx="14" hasCustomPrompt="1"/>
          </p:nvPr>
        </p:nvSpPr>
        <p:spPr>
          <a:xfrm>
            <a:off x="4691025" y="3515693"/>
            <a:ext cx="970800" cy="513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64" name="Google Shape;64;p13"/>
          <p:cNvSpPr txBox="1">
            <a:spLocks noGrp="1"/>
          </p:cNvSpPr>
          <p:nvPr>
            <p:ph type="subTitle" idx="15"/>
          </p:nvPr>
        </p:nvSpPr>
        <p:spPr>
          <a:xfrm>
            <a:off x="5814425" y="3515689"/>
            <a:ext cx="2613600" cy="5139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Dela Gothic One"/>
                <a:ea typeface="Dela Gothic One"/>
                <a:cs typeface="Dela Gothic One"/>
                <a:sym typeface="Dela Gothic 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65"/>
        <p:cNvGrpSpPr/>
        <p:nvPr/>
      </p:nvGrpSpPr>
      <p:grpSpPr>
        <a:xfrm>
          <a:off x="0" y="0"/>
          <a:ext cx="0" cy="0"/>
          <a:chOff x="0" y="0"/>
          <a:chExt cx="0" cy="0"/>
        </a:xfrm>
      </p:grpSpPr>
      <p:sp>
        <p:nvSpPr>
          <p:cNvPr id="66" name="Google Shape;66;p14"/>
          <p:cNvSpPr txBox="1">
            <a:spLocks noGrp="1"/>
          </p:cNvSpPr>
          <p:nvPr>
            <p:ph type="subTitle" idx="1"/>
          </p:nvPr>
        </p:nvSpPr>
        <p:spPr>
          <a:xfrm>
            <a:off x="2049576" y="1632475"/>
            <a:ext cx="6378600" cy="14829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600"/>
              <a:buFont typeface="Poppins Medium"/>
              <a:buNone/>
              <a:defRPr sz="27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67" name="Google Shape;67;p14"/>
          <p:cNvSpPr txBox="1">
            <a:spLocks noGrp="1"/>
          </p:cNvSpPr>
          <p:nvPr>
            <p:ph type="title"/>
          </p:nvPr>
        </p:nvSpPr>
        <p:spPr>
          <a:xfrm>
            <a:off x="2049275" y="3115425"/>
            <a:ext cx="6378600" cy="5421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3500"/>
              <a:buFont typeface="Poppins Black"/>
              <a:buNone/>
              <a:defRPr sz="2000">
                <a:solidFill>
                  <a:schemeClr val="dk1"/>
                </a:solidFill>
              </a:defRPr>
            </a:lvl1pPr>
            <a:lvl2pPr lvl="1" rtl="0">
              <a:spcBef>
                <a:spcPts val="0"/>
              </a:spcBef>
              <a:spcAft>
                <a:spcPts val="0"/>
              </a:spcAft>
              <a:buSzPts val="2700"/>
              <a:buNone/>
              <a:defRPr>
                <a:latin typeface="Arial"/>
                <a:ea typeface="Arial"/>
                <a:cs typeface="Arial"/>
                <a:sym typeface="Arial"/>
              </a:defRPr>
            </a:lvl2pPr>
            <a:lvl3pPr lvl="2" rtl="0">
              <a:spcBef>
                <a:spcPts val="0"/>
              </a:spcBef>
              <a:spcAft>
                <a:spcPts val="0"/>
              </a:spcAft>
              <a:buSzPts val="2700"/>
              <a:buNone/>
              <a:defRPr>
                <a:latin typeface="Arial"/>
                <a:ea typeface="Arial"/>
                <a:cs typeface="Arial"/>
                <a:sym typeface="Arial"/>
              </a:defRPr>
            </a:lvl3pPr>
            <a:lvl4pPr lvl="3" rtl="0">
              <a:spcBef>
                <a:spcPts val="0"/>
              </a:spcBef>
              <a:spcAft>
                <a:spcPts val="0"/>
              </a:spcAft>
              <a:buSzPts val="2700"/>
              <a:buNone/>
              <a:defRPr>
                <a:latin typeface="Arial"/>
                <a:ea typeface="Arial"/>
                <a:cs typeface="Arial"/>
                <a:sym typeface="Arial"/>
              </a:defRPr>
            </a:lvl4pPr>
            <a:lvl5pPr lvl="4" rtl="0">
              <a:spcBef>
                <a:spcPts val="0"/>
              </a:spcBef>
              <a:spcAft>
                <a:spcPts val="0"/>
              </a:spcAft>
              <a:buSzPts val="2700"/>
              <a:buNone/>
              <a:defRPr>
                <a:latin typeface="Arial"/>
                <a:ea typeface="Arial"/>
                <a:cs typeface="Arial"/>
                <a:sym typeface="Arial"/>
              </a:defRPr>
            </a:lvl5pPr>
            <a:lvl6pPr lvl="5" rtl="0">
              <a:spcBef>
                <a:spcPts val="0"/>
              </a:spcBef>
              <a:spcAft>
                <a:spcPts val="0"/>
              </a:spcAft>
              <a:buSzPts val="2700"/>
              <a:buNone/>
              <a:defRPr>
                <a:latin typeface="Arial"/>
                <a:ea typeface="Arial"/>
                <a:cs typeface="Arial"/>
                <a:sym typeface="Arial"/>
              </a:defRPr>
            </a:lvl6pPr>
            <a:lvl7pPr lvl="6" rtl="0">
              <a:spcBef>
                <a:spcPts val="0"/>
              </a:spcBef>
              <a:spcAft>
                <a:spcPts val="0"/>
              </a:spcAft>
              <a:buSzPts val="2700"/>
              <a:buNone/>
              <a:defRPr>
                <a:latin typeface="Arial"/>
                <a:ea typeface="Arial"/>
                <a:cs typeface="Arial"/>
                <a:sym typeface="Arial"/>
              </a:defRPr>
            </a:lvl7pPr>
            <a:lvl8pPr lvl="7" rtl="0">
              <a:spcBef>
                <a:spcPts val="0"/>
              </a:spcBef>
              <a:spcAft>
                <a:spcPts val="0"/>
              </a:spcAft>
              <a:buSzPts val="2700"/>
              <a:buNone/>
              <a:defRPr>
                <a:latin typeface="Arial"/>
                <a:ea typeface="Arial"/>
                <a:cs typeface="Arial"/>
                <a:sym typeface="Arial"/>
              </a:defRPr>
            </a:lvl8pPr>
            <a:lvl9pPr lvl="8" rtl="0">
              <a:spcBef>
                <a:spcPts val="0"/>
              </a:spcBef>
              <a:spcAft>
                <a:spcPts val="0"/>
              </a:spcAft>
              <a:buSzPts val="2700"/>
              <a:buNone/>
              <a:defRPr>
                <a:latin typeface="Arial"/>
                <a:ea typeface="Arial"/>
                <a:cs typeface="Arial"/>
                <a:sym typeface="Arial"/>
              </a:defRPr>
            </a:lvl9pPr>
          </a:lstStyle>
          <a:p>
            <a:endParaRPr/>
          </a:p>
        </p:txBody>
      </p:sp>
      <p:sp>
        <p:nvSpPr>
          <p:cNvPr id="68" name="Google Shape;68;p14"/>
          <p:cNvSpPr/>
          <p:nvPr/>
        </p:nvSpPr>
        <p:spPr>
          <a:xfrm>
            <a:off x="-331336" y="635598"/>
            <a:ext cx="1500300" cy="2219700"/>
          </a:xfrm>
          <a:prstGeom prst="donut">
            <a:avLst>
              <a:gd name="adj" fmla="val 534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5">
    <p:spTree>
      <p:nvGrpSpPr>
        <p:cNvPr id="1" name="Shape 69"/>
        <p:cNvGrpSpPr/>
        <p:nvPr/>
      </p:nvGrpSpPr>
      <p:grpSpPr>
        <a:xfrm>
          <a:off x="0" y="0"/>
          <a:ext cx="0" cy="0"/>
          <a:chOff x="0" y="0"/>
          <a:chExt cx="0" cy="0"/>
        </a:xfrm>
      </p:grpSpPr>
      <p:sp>
        <p:nvSpPr>
          <p:cNvPr id="70" name="Google Shape;70;p15"/>
          <p:cNvSpPr/>
          <p:nvPr/>
        </p:nvSpPr>
        <p:spPr>
          <a:xfrm>
            <a:off x="-331336" y="3233511"/>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txBox="1">
            <a:spLocks noGrp="1"/>
          </p:cNvSpPr>
          <p:nvPr>
            <p:ph type="subTitle" idx="1"/>
          </p:nvPr>
        </p:nvSpPr>
        <p:spPr>
          <a:xfrm>
            <a:off x="4676600" y="2110425"/>
            <a:ext cx="3602100" cy="10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 name="Google Shape;72;p15"/>
          <p:cNvSpPr>
            <a:spLocks noGrp="1"/>
          </p:cNvSpPr>
          <p:nvPr>
            <p:ph type="pic" idx="2"/>
          </p:nvPr>
        </p:nvSpPr>
        <p:spPr>
          <a:xfrm>
            <a:off x="715975" y="542100"/>
            <a:ext cx="3687000" cy="4071000"/>
          </a:xfrm>
          <a:prstGeom prst="rect">
            <a:avLst/>
          </a:prstGeom>
          <a:noFill/>
          <a:ln>
            <a:noFill/>
          </a:ln>
        </p:spPr>
      </p:sp>
      <p:sp>
        <p:nvSpPr>
          <p:cNvPr id="73" name="Google Shape;73;p15"/>
          <p:cNvSpPr txBox="1">
            <a:spLocks noGrp="1"/>
          </p:cNvSpPr>
          <p:nvPr>
            <p:ph type="ctrTitle"/>
          </p:nvPr>
        </p:nvSpPr>
        <p:spPr>
          <a:xfrm>
            <a:off x="4676600" y="465890"/>
            <a:ext cx="3602100" cy="13620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5_2">
    <p:spTree>
      <p:nvGrpSpPr>
        <p:cNvPr id="1" name="Shape 74"/>
        <p:cNvGrpSpPr/>
        <p:nvPr/>
      </p:nvGrpSpPr>
      <p:grpSpPr>
        <a:xfrm>
          <a:off x="0" y="0"/>
          <a:ext cx="0" cy="0"/>
          <a:chOff x="0" y="0"/>
          <a:chExt cx="0" cy="0"/>
        </a:xfrm>
      </p:grpSpPr>
      <p:sp>
        <p:nvSpPr>
          <p:cNvPr id="75" name="Google Shape;75;p16"/>
          <p:cNvSpPr txBox="1">
            <a:spLocks noGrp="1"/>
          </p:cNvSpPr>
          <p:nvPr>
            <p:ph type="subTitle" idx="1"/>
          </p:nvPr>
        </p:nvSpPr>
        <p:spPr>
          <a:xfrm>
            <a:off x="713250" y="2036665"/>
            <a:ext cx="2918700" cy="106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6" name="Google Shape;76;p16"/>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5_2_1">
    <p:spTree>
      <p:nvGrpSpPr>
        <p:cNvPr id="1" name="Shape 77"/>
        <p:cNvGrpSpPr/>
        <p:nvPr/>
      </p:nvGrpSpPr>
      <p:grpSpPr>
        <a:xfrm>
          <a:off x="0" y="0"/>
          <a:ext cx="0" cy="0"/>
          <a:chOff x="0" y="0"/>
          <a:chExt cx="0" cy="0"/>
        </a:xfrm>
      </p:grpSpPr>
      <p:sp>
        <p:nvSpPr>
          <p:cNvPr id="78" name="Google Shape;78;p17"/>
          <p:cNvSpPr txBox="1">
            <a:spLocks noGrp="1"/>
          </p:cNvSpPr>
          <p:nvPr>
            <p:ph type="subTitle" idx="1"/>
          </p:nvPr>
        </p:nvSpPr>
        <p:spPr>
          <a:xfrm>
            <a:off x="5173950" y="2406288"/>
            <a:ext cx="3254100" cy="100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 name="Google Shape;79;p17"/>
          <p:cNvSpPr txBox="1">
            <a:spLocks noGrp="1"/>
          </p:cNvSpPr>
          <p:nvPr>
            <p:ph type="ctrTitle"/>
          </p:nvPr>
        </p:nvSpPr>
        <p:spPr>
          <a:xfrm>
            <a:off x="5173925" y="1729513"/>
            <a:ext cx="3254100" cy="6201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5_2_2">
    <p:spTree>
      <p:nvGrpSpPr>
        <p:cNvPr id="1" name="Shape 80"/>
        <p:cNvGrpSpPr/>
        <p:nvPr/>
      </p:nvGrpSpPr>
      <p:grpSpPr>
        <a:xfrm>
          <a:off x="0" y="0"/>
          <a:ext cx="0" cy="0"/>
          <a:chOff x="0" y="0"/>
          <a:chExt cx="0" cy="0"/>
        </a:xfrm>
      </p:grpSpPr>
      <p:sp>
        <p:nvSpPr>
          <p:cNvPr id="81" name="Google Shape;81;p18"/>
          <p:cNvSpPr txBox="1">
            <a:spLocks noGrp="1"/>
          </p:cNvSpPr>
          <p:nvPr>
            <p:ph type="subTitle" idx="1"/>
          </p:nvPr>
        </p:nvSpPr>
        <p:spPr>
          <a:xfrm>
            <a:off x="792175" y="2000250"/>
            <a:ext cx="3042900" cy="1139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2" name="Google Shape;82;p18"/>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83"/>
        <p:cNvGrpSpPr/>
        <p:nvPr/>
      </p:nvGrpSpPr>
      <p:grpSpPr>
        <a:xfrm>
          <a:off x="0" y="0"/>
          <a:ext cx="0" cy="0"/>
          <a:chOff x="0" y="0"/>
          <a:chExt cx="0" cy="0"/>
        </a:xfrm>
      </p:grpSpPr>
      <p:sp>
        <p:nvSpPr>
          <p:cNvPr id="84" name="Google Shape;84;p19"/>
          <p:cNvSpPr/>
          <p:nvPr/>
        </p:nvSpPr>
        <p:spPr>
          <a:xfrm rot="5400000" flipH="1">
            <a:off x="9018058" y="284316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9"/>
          <p:cNvSpPr/>
          <p:nvPr/>
        </p:nvSpPr>
        <p:spPr>
          <a:xfrm rot="5400000">
            <a:off x="-1120742" y="383339"/>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9"/>
          <p:cNvSpPr txBox="1">
            <a:spLocks noGrp="1"/>
          </p:cNvSpPr>
          <p:nvPr>
            <p:ph type="subTitle" idx="1"/>
          </p:nvPr>
        </p:nvSpPr>
        <p:spPr>
          <a:xfrm>
            <a:off x="1398075" y="1548920"/>
            <a:ext cx="3098100" cy="245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7" name="Google Shape;87;p19"/>
          <p:cNvSpPr txBox="1">
            <a:spLocks noGrp="1"/>
          </p:cNvSpPr>
          <p:nvPr>
            <p:ph type="subTitle" idx="2"/>
          </p:nvPr>
        </p:nvSpPr>
        <p:spPr>
          <a:xfrm>
            <a:off x="4647827" y="1548920"/>
            <a:ext cx="3098100" cy="245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8" name="Google Shape;88;p19"/>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BODY_1">
    <p:spTree>
      <p:nvGrpSpPr>
        <p:cNvPr id="1" name="Shape 89"/>
        <p:cNvGrpSpPr/>
        <p:nvPr/>
      </p:nvGrpSpPr>
      <p:grpSpPr>
        <a:xfrm>
          <a:off x="0" y="0"/>
          <a:ext cx="0" cy="0"/>
          <a:chOff x="0" y="0"/>
          <a:chExt cx="0" cy="0"/>
        </a:xfrm>
      </p:grpSpPr>
      <p:sp>
        <p:nvSpPr>
          <p:cNvPr id="90" name="Google Shape;90;p20"/>
          <p:cNvSpPr txBox="1">
            <a:spLocks noGrp="1"/>
          </p:cNvSpPr>
          <p:nvPr>
            <p:ph type="body" idx="1"/>
          </p:nvPr>
        </p:nvSpPr>
        <p:spPr>
          <a:xfrm>
            <a:off x="710400" y="1237425"/>
            <a:ext cx="3655800" cy="3375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1" name="Google Shape;91;p20"/>
          <p:cNvSpPr txBox="1">
            <a:spLocks noGrp="1"/>
          </p:cNvSpPr>
          <p:nvPr>
            <p:ph type="body" idx="2"/>
          </p:nvPr>
        </p:nvSpPr>
        <p:spPr>
          <a:xfrm>
            <a:off x="4772225" y="1237425"/>
            <a:ext cx="3655800" cy="3375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2" name="Google Shape;92;p20"/>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3" name="Google Shape;93;p20"/>
          <p:cNvSpPr/>
          <p:nvPr/>
        </p:nvSpPr>
        <p:spPr>
          <a:xfrm>
            <a:off x="8428026" y="138723"/>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0"/>
          <p:cNvSpPr/>
          <p:nvPr/>
        </p:nvSpPr>
        <p:spPr>
          <a:xfrm rot="-5400000">
            <a:off x="6702945" y="337636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942125" y="2737000"/>
            <a:ext cx="4485900" cy="638100"/>
          </a:xfrm>
          <a:prstGeom prst="rect">
            <a:avLst/>
          </a:prstGeom>
          <a:noFill/>
        </p:spPr>
        <p:txBody>
          <a:bodyPr spcFirstLastPara="1" wrap="square" lIns="91425" tIns="91425" rIns="91425" bIns="91425" anchor="t"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ubTitle" idx="1"/>
          </p:nvPr>
        </p:nvSpPr>
        <p:spPr>
          <a:xfrm>
            <a:off x="3942125" y="3596400"/>
            <a:ext cx="4485900" cy="4446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 name="Google Shape;16;p3"/>
          <p:cNvSpPr txBox="1">
            <a:spLocks noGrp="1"/>
          </p:cNvSpPr>
          <p:nvPr>
            <p:ph type="title" idx="2" hasCustomPrompt="1"/>
          </p:nvPr>
        </p:nvSpPr>
        <p:spPr>
          <a:xfrm>
            <a:off x="3942125" y="569850"/>
            <a:ext cx="1696200" cy="10095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6"/>
              </a:buClr>
              <a:buSzPts val="4800"/>
              <a:buFont typeface="Poppins"/>
              <a:buNone/>
              <a:defRPr sz="60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17" name="Google Shape;17;p3"/>
          <p:cNvSpPr/>
          <p:nvPr/>
        </p:nvSpPr>
        <p:spPr>
          <a:xfrm>
            <a:off x="-331336" y="635598"/>
            <a:ext cx="1500300" cy="2219700"/>
          </a:xfrm>
          <a:prstGeom prst="donut">
            <a:avLst>
              <a:gd name="adj" fmla="val 534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2_2">
    <p:spTree>
      <p:nvGrpSpPr>
        <p:cNvPr id="1" name="Shape 95"/>
        <p:cNvGrpSpPr/>
        <p:nvPr/>
      </p:nvGrpSpPr>
      <p:grpSpPr>
        <a:xfrm>
          <a:off x="0" y="0"/>
          <a:ext cx="0" cy="0"/>
          <a:chOff x="0" y="0"/>
          <a:chExt cx="0" cy="0"/>
        </a:xfrm>
      </p:grpSpPr>
      <p:sp>
        <p:nvSpPr>
          <p:cNvPr id="96" name="Google Shape;96;p21"/>
          <p:cNvSpPr txBox="1">
            <a:spLocks noGrp="1"/>
          </p:cNvSpPr>
          <p:nvPr>
            <p:ph type="subTitle" idx="1"/>
          </p:nvPr>
        </p:nvSpPr>
        <p:spPr>
          <a:xfrm>
            <a:off x="2379841" y="1747783"/>
            <a:ext cx="3759900" cy="582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97" name="Google Shape;97;p21"/>
          <p:cNvSpPr txBox="1">
            <a:spLocks noGrp="1"/>
          </p:cNvSpPr>
          <p:nvPr>
            <p:ph type="subTitle" idx="2"/>
          </p:nvPr>
        </p:nvSpPr>
        <p:spPr>
          <a:xfrm>
            <a:off x="2379785" y="1410125"/>
            <a:ext cx="3759900" cy="387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98" name="Google Shape;98;p21"/>
          <p:cNvSpPr txBox="1">
            <a:spLocks noGrp="1"/>
          </p:cNvSpPr>
          <p:nvPr>
            <p:ph type="subTitle" idx="3"/>
          </p:nvPr>
        </p:nvSpPr>
        <p:spPr>
          <a:xfrm>
            <a:off x="2379841" y="2820129"/>
            <a:ext cx="3759900" cy="582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99" name="Google Shape;99;p21"/>
          <p:cNvSpPr txBox="1">
            <a:spLocks noGrp="1"/>
          </p:cNvSpPr>
          <p:nvPr>
            <p:ph type="subTitle" idx="4"/>
          </p:nvPr>
        </p:nvSpPr>
        <p:spPr>
          <a:xfrm>
            <a:off x="2379785" y="2482471"/>
            <a:ext cx="3759900" cy="387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00" name="Google Shape;100;p21"/>
          <p:cNvSpPr txBox="1">
            <a:spLocks noGrp="1"/>
          </p:cNvSpPr>
          <p:nvPr>
            <p:ph type="subTitle" idx="5"/>
          </p:nvPr>
        </p:nvSpPr>
        <p:spPr>
          <a:xfrm>
            <a:off x="2379841" y="3892475"/>
            <a:ext cx="3759900" cy="582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01" name="Google Shape;101;p21"/>
          <p:cNvSpPr txBox="1">
            <a:spLocks noGrp="1"/>
          </p:cNvSpPr>
          <p:nvPr>
            <p:ph type="subTitle" idx="6"/>
          </p:nvPr>
        </p:nvSpPr>
        <p:spPr>
          <a:xfrm>
            <a:off x="2379785" y="3554817"/>
            <a:ext cx="3759900" cy="387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02" name="Google Shape;102;p21"/>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3" name="Google Shape;103;p21"/>
          <p:cNvSpPr/>
          <p:nvPr/>
        </p:nvSpPr>
        <p:spPr>
          <a:xfrm flipH="1">
            <a:off x="8154846" y="635598"/>
            <a:ext cx="1500300" cy="2219700"/>
          </a:xfrm>
          <a:prstGeom prst="donut">
            <a:avLst>
              <a:gd name="adj" fmla="val 534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CUSTOM_2_2_2">
    <p:spTree>
      <p:nvGrpSpPr>
        <p:cNvPr id="1" name="Shape 104"/>
        <p:cNvGrpSpPr/>
        <p:nvPr/>
      </p:nvGrpSpPr>
      <p:grpSpPr>
        <a:xfrm>
          <a:off x="0" y="0"/>
          <a:ext cx="0" cy="0"/>
          <a:chOff x="0" y="0"/>
          <a:chExt cx="0" cy="0"/>
        </a:xfrm>
      </p:grpSpPr>
      <p:sp>
        <p:nvSpPr>
          <p:cNvPr id="105" name="Google Shape;105;p22"/>
          <p:cNvSpPr txBox="1">
            <a:spLocks noGrp="1"/>
          </p:cNvSpPr>
          <p:nvPr>
            <p:ph type="subTitle" idx="1"/>
          </p:nvPr>
        </p:nvSpPr>
        <p:spPr>
          <a:xfrm>
            <a:off x="726238" y="3939234"/>
            <a:ext cx="2363100" cy="62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06" name="Google Shape;106;p22"/>
          <p:cNvSpPr txBox="1">
            <a:spLocks noGrp="1"/>
          </p:cNvSpPr>
          <p:nvPr>
            <p:ph type="subTitle" idx="2"/>
          </p:nvPr>
        </p:nvSpPr>
        <p:spPr>
          <a:xfrm>
            <a:off x="726388" y="3500934"/>
            <a:ext cx="2362800" cy="438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07" name="Google Shape;107;p22"/>
          <p:cNvSpPr txBox="1">
            <a:spLocks noGrp="1"/>
          </p:cNvSpPr>
          <p:nvPr>
            <p:ph type="subTitle" idx="3"/>
          </p:nvPr>
        </p:nvSpPr>
        <p:spPr>
          <a:xfrm>
            <a:off x="3390450" y="3939234"/>
            <a:ext cx="2363100" cy="62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08" name="Google Shape;108;p22"/>
          <p:cNvSpPr txBox="1">
            <a:spLocks noGrp="1"/>
          </p:cNvSpPr>
          <p:nvPr>
            <p:ph type="subTitle" idx="4"/>
          </p:nvPr>
        </p:nvSpPr>
        <p:spPr>
          <a:xfrm>
            <a:off x="3390600" y="3500934"/>
            <a:ext cx="2362800" cy="438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09" name="Google Shape;109;p22"/>
          <p:cNvSpPr txBox="1">
            <a:spLocks noGrp="1"/>
          </p:cNvSpPr>
          <p:nvPr>
            <p:ph type="subTitle" idx="5"/>
          </p:nvPr>
        </p:nvSpPr>
        <p:spPr>
          <a:xfrm>
            <a:off x="6054962" y="3939234"/>
            <a:ext cx="2362800" cy="62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10" name="Google Shape;110;p22"/>
          <p:cNvSpPr txBox="1">
            <a:spLocks noGrp="1"/>
          </p:cNvSpPr>
          <p:nvPr>
            <p:ph type="subTitle" idx="6"/>
          </p:nvPr>
        </p:nvSpPr>
        <p:spPr>
          <a:xfrm>
            <a:off x="6055112" y="3500934"/>
            <a:ext cx="2362500" cy="438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11" name="Google Shape;111;p22"/>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2" name="Google Shape;112;p22"/>
          <p:cNvSpPr/>
          <p:nvPr/>
        </p:nvSpPr>
        <p:spPr>
          <a:xfrm flipH="1">
            <a:off x="-724854" y="1423023"/>
            <a:ext cx="1500300" cy="2219700"/>
          </a:xfrm>
          <a:prstGeom prst="donut">
            <a:avLst>
              <a:gd name="adj" fmla="val 534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2_2_1">
    <p:spTree>
      <p:nvGrpSpPr>
        <p:cNvPr id="1" name="Shape 113"/>
        <p:cNvGrpSpPr/>
        <p:nvPr/>
      </p:nvGrpSpPr>
      <p:grpSpPr>
        <a:xfrm>
          <a:off x="0" y="0"/>
          <a:ext cx="0" cy="0"/>
          <a:chOff x="0" y="0"/>
          <a:chExt cx="0" cy="0"/>
        </a:xfrm>
      </p:grpSpPr>
      <p:sp>
        <p:nvSpPr>
          <p:cNvPr id="114" name="Google Shape;114;p23"/>
          <p:cNvSpPr/>
          <p:nvPr/>
        </p:nvSpPr>
        <p:spPr>
          <a:xfrm rot="-5400000">
            <a:off x="9216345" y="151951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3"/>
          <p:cNvSpPr/>
          <p:nvPr/>
        </p:nvSpPr>
        <p:spPr>
          <a:xfrm>
            <a:off x="-466399" y="4057223"/>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3"/>
          <p:cNvSpPr txBox="1">
            <a:spLocks noGrp="1"/>
          </p:cNvSpPr>
          <p:nvPr>
            <p:ph type="subTitle" idx="1"/>
          </p:nvPr>
        </p:nvSpPr>
        <p:spPr>
          <a:xfrm flipH="1">
            <a:off x="2021747" y="1979066"/>
            <a:ext cx="2206500" cy="7338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7" name="Google Shape;117;p23"/>
          <p:cNvSpPr txBox="1">
            <a:spLocks noGrp="1"/>
          </p:cNvSpPr>
          <p:nvPr>
            <p:ph type="subTitle" idx="2"/>
          </p:nvPr>
        </p:nvSpPr>
        <p:spPr>
          <a:xfrm flipH="1">
            <a:off x="2021754" y="1596014"/>
            <a:ext cx="2206500" cy="41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8" name="Google Shape;118;p23"/>
          <p:cNvSpPr txBox="1">
            <a:spLocks noGrp="1"/>
          </p:cNvSpPr>
          <p:nvPr>
            <p:ph type="subTitle" idx="3"/>
          </p:nvPr>
        </p:nvSpPr>
        <p:spPr>
          <a:xfrm flipH="1">
            <a:off x="2021747" y="3480940"/>
            <a:ext cx="2206500" cy="7338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9" name="Google Shape;119;p23"/>
          <p:cNvSpPr txBox="1">
            <a:spLocks noGrp="1"/>
          </p:cNvSpPr>
          <p:nvPr>
            <p:ph type="subTitle" idx="4"/>
          </p:nvPr>
        </p:nvSpPr>
        <p:spPr>
          <a:xfrm flipH="1">
            <a:off x="2021754" y="3097888"/>
            <a:ext cx="2206500" cy="41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0" name="Google Shape;120;p23"/>
          <p:cNvSpPr txBox="1">
            <a:spLocks noGrp="1"/>
          </p:cNvSpPr>
          <p:nvPr>
            <p:ph type="subTitle" idx="5"/>
          </p:nvPr>
        </p:nvSpPr>
        <p:spPr>
          <a:xfrm>
            <a:off x="5956182" y="1979066"/>
            <a:ext cx="2206500" cy="7338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1" name="Google Shape;121;p23"/>
          <p:cNvSpPr txBox="1">
            <a:spLocks noGrp="1"/>
          </p:cNvSpPr>
          <p:nvPr>
            <p:ph type="subTitle" idx="6"/>
          </p:nvPr>
        </p:nvSpPr>
        <p:spPr>
          <a:xfrm>
            <a:off x="5956175" y="1596014"/>
            <a:ext cx="2206500" cy="41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2" name="Google Shape;122;p23"/>
          <p:cNvSpPr txBox="1">
            <a:spLocks noGrp="1"/>
          </p:cNvSpPr>
          <p:nvPr>
            <p:ph type="subTitle" idx="7"/>
          </p:nvPr>
        </p:nvSpPr>
        <p:spPr>
          <a:xfrm>
            <a:off x="5956182" y="3480940"/>
            <a:ext cx="2206500" cy="7338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3" name="Google Shape;123;p23"/>
          <p:cNvSpPr txBox="1">
            <a:spLocks noGrp="1"/>
          </p:cNvSpPr>
          <p:nvPr>
            <p:ph type="subTitle" idx="8"/>
          </p:nvPr>
        </p:nvSpPr>
        <p:spPr>
          <a:xfrm>
            <a:off x="5956175" y="3097888"/>
            <a:ext cx="2206500" cy="41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000">
                <a:solidFill>
                  <a:schemeClr val="dk1"/>
                </a:solidFill>
                <a:latin typeface="Dela Gothic One"/>
                <a:ea typeface="Dela Gothic One"/>
                <a:cs typeface="Dela Gothic One"/>
                <a:sym typeface="Dela Gothic 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24" name="Google Shape;124;p23"/>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2_2_1_1">
    <p:spTree>
      <p:nvGrpSpPr>
        <p:cNvPr id="1" name="Shape 125"/>
        <p:cNvGrpSpPr/>
        <p:nvPr/>
      </p:nvGrpSpPr>
      <p:grpSpPr>
        <a:xfrm>
          <a:off x="0" y="0"/>
          <a:ext cx="0" cy="0"/>
          <a:chOff x="0" y="0"/>
          <a:chExt cx="0" cy="0"/>
        </a:xfrm>
      </p:grpSpPr>
      <p:sp>
        <p:nvSpPr>
          <p:cNvPr id="126" name="Google Shape;126;p24"/>
          <p:cNvSpPr txBox="1">
            <a:spLocks noGrp="1"/>
          </p:cNvSpPr>
          <p:nvPr>
            <p:ph type="subTitle" idx="1"/>
          </p:nvPr>
        </p:nvSpPr>
        <p:spPr>
          <a:xfrm>
            <a:off x="722315" y="2263802"/>
            <a:ext cx="2398200" cy="5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7" name="Google Shape;127;p24"/>
          <p:cNvSpPr txBox="1">
            <a:spLocks noGrp="1"/>
          </p:cNvSpPr>
          <p:nvPr>
            <p:ph type="subTitle" idx="2"/>
          </p:nvPr>
        </p:nvSpPr>
        <p:spPr>
          <a:xfrm>
            <a:off x="722315" y="1929226"/>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8" name="Google Shape;128;p24"/>
          <p:cNvSpPr txBox="1">
            <a:spLocks noGrp="1"/>
          </p:cNvSpPr>
          <p:nvPr>
            <p:ph type="subTitle" idx="3"/>
          </p:nvPr>
        </p:nvSpPr>
        <p:spPr>
          <a:xfrm>
            <a:off x="3372900" y="2263977"/>
            <a:ext cx="2398200" cy="5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9" name="Google Shape;129;p24"/>
          <p:cNvSpPr txBox="1">
            <a:spLocks noGrp="1"/>
          </p:cNvSpPr>
          <p:nvPr>
            <p:ph type="subTitle" idx="4"/>
          </p:nvPr>
        </p:nvSpPr>
        <p:spPr>
          <a:xfrm>
            <a:off x="3372900" y="1929226"/>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0" name="Google Shape;130;p24"/>
          <p:cNvSpPr txBox="1">
            <a:spLocks noGrp="1"/>
          </p:cNvSpPr>
          <p:nvPr>
            <p:ph type="subTitle" idx="5"/>
          </p:nvPr>
        </p:nvSpPr>
        <p:spPr>
          <a:xfrm>
            <a:off x="6023485" y="2263977"/>
            <a:ext cx="2398200" cy="5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1" name="Google Shape;131;p24"/>
          <p:cNvSpPr txBox="1">
            <a:spLocks noGrp="1"/>
          </p:cNvSpPr>
          <p:nvPr>
            <p:ph type="subTitle" idx="6"/>
          </p:nvPr>
        </p:nvSpPr>
        <p:spPr>
          <a:xfrm>
            <a:off x="6023485" y="1929226"/>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2" name="Google Shape;132;p24"/>
          <p:cNvSpPr txBox="1">
            <a:spLocks noGrp="1"/>
          </p:cNvSpPr>
          <p:nvPr>
            <p:ph type="subTitle" idx="7"/>
          </p:nvPr>
        </p:nvSpPr>
        <p:spPr>
          <a:xfrm>
            <a:off x="722315" y="4027501"/>
            <a:ext cx="2398200" cy="58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3" name="Google Shape;133;p24"/>
          <p:cNvSpPr txBox="1">
            <a:spLocks noGrp="1"/>
          </p:cNvSpPr>
          <p:nvPr>
            <p:ph type="subTitle" idx="8"/>
          </p:nvPr>
        </p:nvSpPr>
        <p:spPr>
          <a:xfrm>
            <a:off x="722315" y="3694575"/>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4" name="Google Shape;134;p24"/>
          <p:cNvSpPr txBox="1">
            <a:spLocks noGrp="1"/>
          </p:cNvSpPr>
          <p:nvPr>
            <p:ph type="subTitle" idx="9"/>
          </p:nvPr>
        </p:nvSpPr>
        <p:spPr>
          <a:xfrm>
            <a:off x="3372900" y="4027501"/>
            <a:ext cx="2398200" cy="58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5" name="Google Shape;135;p24"/>
          <p:cNvSpPr txBox="1">
            <a:spLocks noGrp="1"/>
          </p:cNvSpPr>
          <p:nvPr>
            <p:ph type="subTitle" idx="13"/>
          </p:nvPr>
        </p:nvSpPr>
        <p:spPr>
          <a:xfrm>
            <a:off x="3372900" y="3695300"/>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6" name="Google Shape;136;p24"/>
          <p:cNvSpPr txBox="1">
            <a:spLocks noGrp="1"/>
          </p:cNvSpPr>
          <p:nvPr>
            <p:ph type="subTitle" idx="14"/>
          </p:nvPr>
        </p:nvSpPr>
        <p:spPr>
          <a:xfrm>
            <a:off x="6023485" y="4028226"/>
            <a:ext cx="2398200" cy="58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7" name="Google Shape;137;p24"/>
          <p:cNvSpPr txBox="1">
            <a:spLocks noGrp="1"/>
          </p:cNvSpPr>
          <p:nvPr>
            <p:ph type="subTitle" idx="15"/>
          </p:nvPr>
        </p:nvSpPr>
        <p:spPr>
          <a:xfrm>
            <a:off x="6023485" y="3695302"/>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8" name="Google Shape;138;p24"/>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9" name="Google Shape;139;p24"/>
          <p:cNvSpPr/>
          <p:nvPr/>
        </p:nvSpPr>
        <p:spPr>
          <a:xfrm rot="-5400000">
            <a:off x="-1425667" y="216271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4"/>
          <p:cNvSpPr/>
          <p:nvPr/>
        </p:nvSpPr>
        <p:spPr>
          <a:xfrm rot="-5400000" flipH="1">
            <a:off x="9322908" y="916039"/>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nine columns">
  <p:cSld name="CUSTOM_2_2_1_1_1">
    <p:spTree>
      <p:nvGrpSpPr>
        <p:cNvPr id="1" name="Shape 141"/>
        <p:cNvGrpSpPr/>
        <p:nvPr/>
      </p:nvGrpSpPr>
      <p:grpSpPr>
        <a:xfrm>
          <a:off x="0" y="0"/>
          <a:ext cx="0" cy="0"/>
          <a:chOff x="0" y="0"/>
          <a:chExt cx="0" cy="0"/>
        </a:xfrm>
      </p:grpSpPr>
      <p:sp>
        <p:nvSpPr>
          <p:cNvPr id="142" name="Google Shape;142;p25"/>
          <p:cNvSpPr txBox="1">
            <a:spLocks noGrp="1"/>
          </p:cNvSpPr>
          <p:nvPr>
            <p:ph type="subTitle" idx="1"/>
          </p:nvPr>
        </p:nvSpPr>
        <p:spPr>
          <a:xfrm flipH="1">
            <a:off x="5952967" y="1618577"/>
            <a:ext cx="2281200" cy="58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3" name="Google Shape;143;p25"/>
          <p:cNvSpPr txBox="1">
            <a:spLocks noGrp="1"/>
          </p:cNvSpPr>
          <p:nvPr>
            <p:ph type="subTitle" idx="2"/>
          </p:nvPr>
        </p:nvSpPr>
        <p:spPr>
          <a:xfrm flipH="1">
            <a:off x="5952967" y="1284000"/>
            <a:ext cx="2281200" cy="402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4" name="Google Shape;144;p25"/>
          <p:cNvSpPr txBox="1">
            <a:spLocks noGrp="1"/>
          </p:cNvSpPr>
          <p:nvPr>
            <p:ph type="subTitle" idx="3"/>
          </p:nvPr>
        </p:nvSpPr>
        <p:spPr>
          <a:xfrm flipH="1">
            <a:off x="3431412" y="1618752"/>
            <a:ext cx="2281200" cy="58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5" name="Google Shape;145;p25"/>
          <p:cNvSpPr txBox="1">
            <a:spLocks noGrp="1"/>
          </p:cNvSpPr>
          <p:nvPr>
            <p:ph type="subTitle" idx="4"/>
          </p:nvPr>
        </p:nvSpPr>
        <p:spPr>
          <a:xfrm flipH="1">
            <a:off x="3431366" y="1284000"/>
            <a:ext cx="2281200" cy="402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6" name="Google Shape;146;p25"/>
          <p:cNvSpPr txBox="1">
            <a:spLocks noGrp="1"/>
          </p:cNvSpPr>
          <p:nvPr>
            <p:ph type="subTitle" idx="5"/>
          </p:nvPr>
        </p:nvSpPr>
        <p:spPr>
          <a:xfrm flipH="1">
            <a:off x="909833" y="1618752"/>
            <a:ext cx="2281200" cy="58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7" name="Google Shape;147;p25"/>
          <p:cNvSpPr txBox="1">
            <a:spLocks noGrp="1"/>
          </p:cNvSpPr>
          <p:nvPr>
            <p:ph type="subTitle" idx="6"/>
          </p:nvPr>
        </p:nvSpPr>
        <p:spPr>
          <a:xfrm flipH="1">
            <a:off x="909844" y="1284000"/>
            <a:ext cx="2281200" cy="402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8" name="Google Shape;148;p25"/>
          <p:cNvSpPr txBox="1">
            <a:spLocks noGrp="1"/>
          </p:cNvSpPr>
          <p:nvPr>
            <p:ph type="subTitle" idx="7"/>
          </p:nvPr>
        </p:nvSpPr>
        <p:spPr>
          <a:xfrm flipH="1">
            <a:off x="5952967" y="4027500"/>
            <a:ext cx="2281200" cy="58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9" name="Google Shape;149;p25"/>
          <p:cNvSpPr txBox="1">
            <a:spLocks noGrp="1"/>
          </p:cNvSpPr>
          <p:nvPr>
            <p:ph type="subTitle" idx="8"/>
          </p:nvPr>
        </p:nvSpPr>
        <p:spPr>
          <a:xfrm flipH="1">
            <a:off x="5952967" y="3694574"/>
            <a:ext cx="2281200" cy="402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0" name="Google Shape;150;p25"/>
          <p:cNvSpPr txBox="1">
            <a:spLocks noGrp="1"/>
          </p:cNvSpPr>
          <p:nvPr>
            <p:ph type="subTitle" idx="9"/>
          </p:nvPr>
        </p:nvSpPr>
        <p:spPr>
          <a:xfrm flipH="1">
            <a:off x="3431400" y="4027500"/>
            <a:ext cx="2281200" cy="58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1" name="Google Shape;151;p25"/>
          <p:cNvSpPr txBox="1">
            <a:spLocks noGrp="1"/>
          </p:cNvSpPr>
          <p:nvPr>
            <p:ph type="subTitle" idx="13"/>
          </p:nvPr>
        </p:nvSpPr>
        <p:spPr>
          <a:xfrm flipH="1">
            <a:off x="3431427" y="3695298"/>
            <a:ext cx="2281200" cy="402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2" name="Google Shape;152;p25"/>
          <p:cNvSpPr txBox="1">
            <a:spLocks noGrp="1"/>
          </p:cNvSpPr>
          <p:nvPr>
            <p:ph type="subTitle" idx="14"/>
          </p:nvPr>
        </p:nvSpPr>
        <p:spPr>
          <a:xfrm flipH="1">
            <a:off x="909833" y="4028225"/>
            <a:ext cx="2281200" cy="58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3" name="Google Shape;153;p25"/>
          <p:cNvSpPr txBox="1">
            <a:spLocks noGrp="1"/>
          </p:cNvSpPr>
          <p:nvPr>
            <p:ph type="subTitle" idx="15"/>
          </p:nvPr>
        </p:nvSpPr>
        <p:spPr>
          <a:xfrm flipH="1">
            <a:off x="909844" y="3695301"/>
            <a:ext cx="2281200" cy="402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4" name="Google Shape;154;p25"/>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55" name="Google Shape;155;p25"/>
          <p:cNvSpPr txBox="1">
            <a:spLocks noGrp="1"/>
          </p:cNvSpPr>
          <p:nvPr>
            <p:ph type="subTitle" idx="16"/>
          </p:nvPr>
        </p:nvSpPr>
        <p:spPr>
          <a:xfrm flipH="1">
            <a:off x="5952967" y="2823038"/>
            <a:ext cx="2281200" cy="58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6" name="Google Shape;156;p25"/>
          <p:cNvSpPr txBox="1">
            <a:spLocks noGrp="1"/>
          </p:cNvSpPr>
          <p:nvPr>
            <p:ph type="subTitle" idx="17"/>
          </p:nvPr>
        </p:nvSpPr>
        <p:spPr>
          <a:xfrm flipH="1">
            <a:off x="5952967" y="2489287"/>
            <a:ext cx="2281200" cy="402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7" name="Google Shape;157;p25"/>
          <p:cNvSpPr txBox="1">
            <a:spLocks noGrp="1"/>
          </p:cNvSpPr>
          <p:nvPr>
            <p:ph type="subTitle" idx="18"/>
          </p:nvPr>
        </p:nvSpPr>
        <p:spPr>
          <a:xfrm flipH="1">
            <a:off x="3431412" y="2824401"/>
            <a:ext cx="2281200" cy="58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8" name="Google Shape;158;p25"/>
          <p:cNvSpPr txBox="1">
            <a:spLocks noGrp="1"/>
          </p:cNvSpPr>
          <p:nvPr>
            <p:ph type="subTitle" idx="19"/>
          </p:nvPr>
        </p:nvSpPr>
        <p:spPr>
          <a:xfrm flipH="1">
            <a:off x="3431366" y="2489649"/>
            <a:ext cx="2281200" cy="402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9" name="Google Shape;159;p25"/>
          <p:cNvSpPr txBox="1">
            <a:spLocks noGrp="1"/>
          </p:cNvSpPr>
          <p:nvPr>
            <p:ph type="subTitle" idx="20"/>
          </p:nvPr>
        </p:nvSpPr>
        <p:spPr>
          <a:xfrm flipH="1">
            <a:off x="909833" y="2824401"/>
            <a:ext cx="2281200" cy="58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0" name="Google Shape;160;p25"/>
          <p:cNvSpPr txBox="1">
            <a:spLocks noGrp="1"/>
          </p:cNvSpPr>
          <p:nvPr>
            <p:ph type="subTitle" idx="21"/>
          </p:nvPr>
        </p:nvSpPr>
        <p:spPr>
          <a:xfrm flipH="1">
            <a:off x="909844" y="2489649"/>
            <a:ext cx="2281200" cy="402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dk1"/>
                </a:solidFill>
                <a:latin typeface="Dela Gothic One"/>
                <a:ea typeface="Dela Gothic One"/>
                <a:cs typeface="Dela Gothic One"/>
                <a:sym typeface="Dela Gothic One"/>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1" name="Google Shape;161;p25"/>
          <p:cNvSpPr/>
          <p:nvPr/>
        </p:nvSpPr>
        <p:spPr>
          <a:xfrm rot="-5400000">
            <a:off x="-1425667" y="216271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5"/>
          <p:cNvSpPr/>
          <p:nvPr/>
        </p:nvSpPr>
        <p:spPr>
          <a:xfrm rot="-5400000" flipH="1">
            <a:off x="9322908" y="916039"/>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5"/>
          <p:cNvSpPr/>
          <p:nvPr/>
        </p:nvSpPr>
        <p:spPr>
          <a:xfrm>
            <a:off x="8495520" y="47140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4_1">
    <p:spTree>
      <p:nvGrpSpPr>
        <p:cNvPr id="1" name="Shape 164"/>
        <p:cNvGrpSpPr/>
        <p:nvPr/>
      </p:nvGrpSpPr>
      <p:grpSpPr>
        <a:xfrm>
          <a:off x="0" y="0"/>
          <a:ext cx="0" cy="0"/>
          <a:chOff x="0" y="0"/>
          <a:chExt cx="0" cy="0"/>
        </a:xfrm>
      </p:grpSpPr>
      <p:sp>
        <p:nvSpPr>
          <p:cNvPr id="165" name="Google Shape;165;p26"/>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66" name="Google Shape;166;p26"/>
          <p:cNvSpPr/>
          <p:nvPr/>
        </p:nvSpPr>
        <p:spPr>
          <a:xfrm>
            <a:off x="264550" y="47140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flipH="1">
            <a:off x="8528221" y="-813414"/>
            <a:ext cx="1500300" cy="2219700"/>
          </a:xfrm>
          <a:prstGeom prst="donut">
            <a:avLst>
              <a:gd name="adj" fmla="val 534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4_1_1">
    <p:spTree>
      <p:nvGrpSpPr>
        <p:cNvPr id="1" name="Shape 168"/>
        <p:cNvGrpSpPr/>
        <p:nvPr/>
      </p:nvGrpSpPr>
      <p:grpSpPr>
        <a:xfrm>
          <a:off x="0" y="0"/>
          <a:ext cx="0" cy="0"/>
          <a:chOff x="0" y="0"/>
          <a:chExt cx="0" cy="0"/>
        </a:xfrm>
      </p:grpSpPr>
      <p:sp>
        <p:nvSpPr>
          <p:cNvPr id="169" name="Google Shape;169;p27"/>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0" name="Google Shape;170;p27"/>
          <p:cNvSpPr/>
          <p:nvPr/>
        </p:nvSpPr>
        <p:spPr>
          <a:xfrm rot="5400000" flipH="1">
            <a:off x="9322908" y="216271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p:nvPr/>
        </p:nvSpPr>
        <p:spPr>
          <a:xfrm rot="5400000">
            <a:off x="-1425667" y="916039"/>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CUSTOM_4_1_1_1">
    <p:spTree>
      <p:nvGrpSpPr>
        <p:cNvPr id="1" name="Shape 172"/>
        <p:cNvGrpSpPr/>
        <p:nvPr/>
      </p:nvGrpSpPr>
      <p:grpSpPr>
        <a:xfrm>
          <a:off x="0" y="0"/>
          <a:ext cx="0" cy="0"/>
          <a:chOff x="0" y="0"/>
          <a:chExt cx="0" cy="0"/>
        </a:xfrm>
      </p:grpSpPr>
      <p:sp>
        <p:nvSpPr>
          <p:cNvPr id="173" name="Google Shape;173;p28"/>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4" name="Google Shape;174;p28"/>
          <p:cNvSpPr/>
          <p:nvPr/>
        </p:nvSpPr>
        <p:spPr>
          <a:xfrm rot="5400000" flipH="1">
            <a:off x="-1510892" y="116831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flipH="1">
            <a:off x="8528221" y="3640461"/>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p:cSld name="CUSTOM_3">
    <p:spTree>
      <p:nvGrpSpPr>
        <p:cNvPr id="1" name="Shape 176"/>
        <p:cNvGrpSpPr/>
        <p:nvPr/>
      </p:nvGrpSpPr>
      <p:grpSpPr>
        <a:xfrm>
          <a:off x="0" y="0"/>
          <a:ext cx="0" cy="0"/>
          <a:chOff x="0" y="0"/>
          <a:chExt cx="0" cy="0"/>
        </a:xfrm>
      </p:grpSpPr>
      <p:sp>
        <p:nvSpPr>
          <p:cNvPr id="177" name="Google Shape;177;p29"/>
          <p:cNvSpPr txBox="1">
            <a:spLocks noGrp="1"/>
          </p:cNvSpPr>
          <p:nvPr>
            <p:ph type="title" hasCustomPrompt="1"/>
          </p:nvPr>
        </p:nvSpPr>
        <p:spPr>
          <a:xfrm>
            <a:off x="1644425" y="823398"/>
            <a:ext cx="2619900" cy="7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000"/>
              <a:buNone/>
              <a:defRPr/>
            </a:lvl1pPr>
            <a:lvl2pPr lvl="1" algn="ctr" rtl="0">
              <a:spcBef>
                <a:spcPts val="0"/>
              </a:spcBef>
              <a:spcAft>
                <a:spcPts val="0"/>
              </a:spcAft>
              <a:buSzPts val="5000"/>
              <a:buFont typeface="Poppins Black"/>
              <a:buNone/>
              <a:defRPr sz="5000">
                <a:latin typeface="Poppins Black"/>
                <a:ea typeface="Poppins Black"/>
                <a:cs typeface="Poppins Black"/>
                <a:sym typeface="Poppins Black"/>
              </a:defRPr>
            </a:lvl2pPr>
            <a:lvl3pPr lvl="2" algn="ctr" rtl="0">
              <a:spcBef>
                <a:spcPts val="0"/>
              </a:spcBef>
              <a:spcAft>
                <a:spcPts val="0"/>
              </a:spcAft>
              <a:buSzPts val="5000"/>
              <a:buFont typeface="Poppins Black"/>
              <a:buNone/>
              <a:defRPr sz="5000">
                <a:latin typeface="Poppins Black"/>
                <a:ea typeface="Poppins Black"/>
                <a:cs typeface="Poppins Black"/>
                <a:sym typeface="Poppins Black"/>
              </a:defRPr>
            </a:lvl3pPr>
            <a:lvl4pPr lvl="3" algn="ctr" rtl="0">
              <a:spcBef>
                <a:spcPts val="0"/>
              </a:spcBef>
              <a:spcAft>
                <a:spcPts val="0"/>
              </a:spcAft>
              <a:buSzPts val="5000"/>
              <a:buFont typeface="Poppins Black"/>
              <a:buNone/>
              <a:defRPr sz="5000">
                <a:latin typeface="Poppins Black"/>
                <a:ea typeface="Poppins Black"/>
                <a:cs typeface="Poppins Black"/>
                <a:sym typeface="Poppins Black"/>
              </a:defRPr>
            </a:lvl4pPr>
            <a:lvl5pPr lvl="4" algn="ctr" rtl="0">
              <a:spcBef>
                <a:spcPts val="0"/>
              </a:spcBef>
              <a:spcAft>
                <a:spcPts val="0"/>
              </a:spcAft>
              <a:buSzPts val="5000"/>
              <a:buFont typeface="Poppins Black"/>
              <a:buNone/>
              <a:defRPr sz="5000">
                <a:latin typeface="Poppins Black"/>
                <a:ea typeface="Poppins Black"/>
                <a:cs typeface="Poppins Black"/>
                <a:sym typeface="Poppins Black"/>
              </a:defRPr>
            </a:lvl5pPr>
            <a:lvl6pPr lvl="5" algn="ctr" rtl="0">
              <a:spcBef>
                <a:spcPts val="0"/>
              </a:spcBef>
              <a:spcAft>
                <a:spcPts val="0"/>
              </a:spcAft>
              <a:buSzPts val="5000"/>
              <a:buFont typeface="Poppins Black"/>
              <a:buNone/>
              <a:defRPr sz="5000">
                <a:latin typeface="Poppins Black"/>
                <a:ea typeface="Poppins Black"/>
                <a:cs typeface="Poppins Black"/>
                <a:sym typeface="Poppins Black"/>
              </a:defRPr>
            </a:lvl6pPr>
            <a:lvl7pPr lvl="6" algn="ctr" rtl="0">
              <a:spcBef>
                <a:spcPts val="0"/>
              </a:spcBef>
              <a:spcAft>
                <a:spcPts val="0"/>
              </a:spcAft>
              <a:buSzPts val="5000"/>
              <a:buFont typeface="Poppins Black"/>
              <a:buNone/>
              <a:defRPr sz="5000">
                <a:latin typeface="Poppins Black"/>
                <a:ea typeface="Poppins Black"/>
                <a:cs typeface="Poppins Black"/>
                <a:sym typeface="Poppins Black"/>
              </a:defRPr>
            </a:lvl7pPr>
            <a:lvl8pPr lvl="7" algn="ctr" rtl="0">
              <a:spcBef>
                <a:spcPts val="0"/>
              </a:spcBef>
              <a:spcAft>
                <a:spcPts val="0"/>
              </a:spcAft>
              <a:buSzPts val="5000"/>
              <a:buFont typeface="Poppins Black"/>
              <a:buNone/>
              <a:defRPr sz="5000">
                <a:latin typeface="Poppins Black"/>
                <a:ea typeface="Poppins Black"/>
                <a:cs typeface="Poppins Black"/>
                <a:sym typeface="Poppins Black"/>
              </a:defRPr>
            </a:lvl8pPr>
            <a:lvl9pPr lvl="8" algn="ctr" rtl="0">
              <a:spcBef>
                <a:spcPts val="0"/>
              </a:spcBef>
              <a:spcAft>
                <a:spcPts val="0"/>
              </a:spcAft>
              <a:buSzPts val="5000"/>
              <a:buFont typeface="Poppins Black"/>
              <a:buNone/>
              <a:defRPr sz="5000">
                <a:latin typeface="Poppins Black"/>
                <a:ea typeface="Poppins Black"/>
                <a:cs typeface="Poppins Black"/>
                <a:sym typeface="Poppins Black"/>
              </a:defRPr>
            </a:lvl9pPr>
          </a:lstStyle>
          <a:p>
            <a:r>
              <a:t>xx%</a:t>
            </a:r>
          </a:p>
        </p:txBody>
      </p:sp>
      <p:sp>
        <p:nvSpPr>
          <p:cNvPr id="178" name="Google Shape;178;p29"/>
          <p:cNvSpPr txBox="1">
            <a:spLocks noGrp="1"/>
          </p:cNvSpPr>
          <p:nvPr>
            <p:ph type="subTitle" idx="1"/>
          </p:nvPr>
        </p:nvSpPr>
        <p:spPr>
          <a:xfrm>
            <a:off x="1644450" y="1649585"/>
            <a:ext cx="2619900" cy="6519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9" name="Google Shape;179;p29"/>
          <p:cNvSpPr txBox="1">
            <a:spLocks noGrp="1"/>
          </p:cNvSpPr>
          <p:nvPr>
            <p:ph type="title" idx="2" hasCustomPrompt="1"/>
          </p:nvPr>
        </p:nvSpPr>
        <p:spPr>
          <a:xfrm>
            <a:off x="4879674" y="822798"/>
            <a:ext cx="2619900" cy="748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000"/>
              <a:buNone/>
              <a:defRPr/>
            </a:lvl1pPr>
            <a:lvl2pPr lvl="1" algn="ctr" rtl="0">
              <a:spcBef>
                <a:spcPts val="0"/>
              </a:spcBef>
              <a:spcAft>
                <a:spcPts val="0"/>
              </a:spcAft>
              <a:buSzPts val="5000"/>
              <a:buFont typeface="Poppins Black"/>
              <a:buNone/>
              <a:defRPr sz="5000">
                <a:latin typeface="Poppins Black"/>
                <a:ea typeface="Poppins Black"/>
                <a:cs typeface="Poppins Black"/>
                <a:sym typeface="Poppins Black"/>
              </a:defRPr>
            </a:lvl2pPr>
            <a:lvl3pPr lvl="2" algn="ctr" rtl="0">
              <a:spcBef>
                <a:spcPts val="0"/>
              </a:spcBef>
              <a:spcAft>
                <a:spcPts val="0"/>
              </a:spcAft>
              <a:buSzPts val="5000"/>
              <a:buFont typeface="Poppins Black"/>
              <a:buNone/>
              <a:defRPr sz="5000">
                <a:latin typeface="Poppins Black"/>
                <a:ea typeface="Poppins Black"/>
                <a:cs typeface="Poppins Black"/>
                <a:sym typeface="Poppins Black"/>
              </a:defRPr>
            </a:lvl3pPr>
            <a:lvl4pPr lvl="3" algn="ctr" rtl="0">
              <a:spcBef>
                <a:spcPts val="0"/>
              </a:spcBef>
              <a:spcAft>
                <a:spcPts val="0"/>
              </a:spcAft>
              <a:buSzPts val="5000"/>
              <a:buFont typeface="Poppins Black"/>
              <a:buNone/>
              <a:defRPr sz="5000">
                <a:latin typeface="Poppins Black"/>
                <a:ea typeface="Poppins Black"/>
                <a:cs typeface="Poppins Black"/>
                <a:sym typeface="Poppins Black"/>
              </a:defRPr>
            </a:lvl4pPr>
            <a:lvl5pPr lvl="4" algn="ctr" rtl="0">
              <a:spcBef>
                <a:spcPts val="0"/>
              </a:spcBef>
              <a:spcAft>
                <a:spcPts val="0"/>
              </a:spcAft>
              <a:buSzPts val="5000"/>
              <a:buFont typeface="Poppins Black"/>
              <a:buNone/>
              <a:defRPr sz="5000">
                <a:latin typeface="Poppins Black"/>
                <a:ea typeface="Poppins Black"/>
                <a:cs typeface="Poppins Black"/>
                <a:sym typeface="Poppins Black"/>
              </a:defRPr>
            </a:lvl5pPr>
            <a:lvl6pPr lvl="5" algn="ctr" rtl="0">
              <a:spcBef>
                <a:spcPts val="0"/>
              </a:spcBef>
              <a:spcAft>
                <a:spcPts val="0"/>
              </a:spcAft>
              <a:buSzPts val="5000"/>
              <a:buFont typeface="Poppins Black"/>
              <a:buNone/>
              <a:defRPr sz="5000">
                <a:latin typeface="Poppins Black"/>
                <a:ea typeface="Poppins Black"/>
                <a:cs typeface="Poppins Black"/>
                <a:sym typeface="Poppins Black"/>
              </a:defRPr>
            </a:lvl6pPr>
            <a:lvl7pPr lvl="6" algn="ctr" rtl="0">
              <a:spcBef>
                <a:spcPts val="0"/>
              </a:spcBef>
              <a:spcAft>
                <a:spcPts val="0"/>
              </a:spcAft>
              <a:buSzPts val="5000"/>
              <a:buFont typeface="Poppins Black"/>
              <a:buNone/>
              <a:defRPr sz="5000">
                <a:latin typeface="Poppins Black"/>
                <a:ea typeface="Poppins Black"/>
                <a:cs typeface="Poppins Black"/>
                <a:sym typeface="Poppins Black"/>
              </a:defRPr>
            </a:lvl7pPr>
            <a:lvl8pPr lvl="7" algn="ctr" rtl="0">
              <a:spcBef>
                <a:spcPts val="0"/>
              </a:spcBef>
              <a:spcAft>
                <a:spcPts val="0"/>
              </a:spcAft>
              <a:buSzPts val="5000"/>
              <a:buFont typeface="Poppins Black"/>
              <a:buNone/>
              <a:defRPr sz="5000">
                <a:latin typeface="Poppins Black"/>
                <a:ea typeface="Poppins Black"/>
                <a:cs typeface="Poppins Black"/>
                <a:sym typeface="Poppins Black"/>
              </a:defRPr>
            </a:lvl8pPr>
            <a:lvl9pPr lvl="8" algn="ctr" rtl="0">
              <a:spcBef>
                <a:spcPts val="0"/>
              </a:spcBef>
              <a:spcAft>
                <a:spcPts val="0"/>
              </a:spcAft>
              <a:buSzPts val="5000"/>
              <a:buFont typeface="Poppins Black"/>
              <a:buNone/>
              <a:defRPr sz="5000">
                <a:latin typeface="Poppins Black"/>
                <a:ea typeface="Poppins Black"/>
                <a:cs typeface="Poppins Black"/>
                <a:sym typeface="Poppins Black"/>
              </a:defRPr>
            </a:lvl9pPr>
          </a:lstStyle>
          <a:p>
            <a:r>
              <a:t>xx%</a:t>
            </a:r>
          </a:p>
        </p:txBody>
      </p:sp>
      <p:sp>
        <p:nvSpPr>
          <p:cNvPr id="180" name="Google Shape;180;p29"/>
          <p:cNvSpPr txBox="1">
            <a:spLocks noGrp="1"/>
          </p:cNvSpPr>
          <p:nvPr>
            <p:ph type="subTitle" idx="3"/>
          </p:nvPr>
        </p:nvSpPr>
        <p:spPr>
          <a:xfrm>
            <a:off x="4879675" y="1650660"/>
            <a:ext cx="2619900" cy="65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1" name="Google Shape;181;p29"/>
          <p:cNvSpPr txBox="1">
            <a:spLocks noGrp="1"/>
          </p:cNvSpPr>
          <p:nvPr>
            <p:ph type="title" idx="4" hasCustomPrompt="1"/>
          </p:nvPr>
        </p:nvSpPr>
        <p:spPr>
          <a:xfrm>
            <a:off x="1644425" y="2841540"/>
            <a:ext cx="2619900" cy="7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000"/>
              <a:buNone/>
              <a:defRPr/>
            </a:lvl1pPr>
            <a:lvl2pPr lvl="1" algn="ctr" rtl="0">
              <a:spcBef>
                <a:spcPts val="0"/>
              </a:spcBef>
              <a:spcAft>
                <a:spcPts val="0"/>
              </a:spcAft>
              <a:buSzPts val="5000"/>
              <a:buFont typeface="Poppins Black"/>
              <a:buNone/>
              <a:defRPr sz="5000">
                <a:latin typeface="Poppins Black"/>
                <a:ea typeface="Poppins Black"/>
                <a:cs typeface="Poppins Black"/>
                <a:sym typeface="Poppins Black"/>
              </a:defRPr>
            </a:lvl2pPr>
            <a:lvl3pPr lvl="2" algn="ctr" rtl="0">
              <a:spcBef>
                <a:spcPts val="0"/>
              </a:spcBef>
              <a:spcAft>
                <a:spcPts val="0"/>
              </a:spcAft>
              <a:buSzPts val="5000"/>
              <a:buFont typeface="Poppins Black"/>
              <a:buNone/>
              <a:defRPr sz="5000">
                <a:latin typeface="Poppins Black"/>
                <a:ea typeface="Poppins Black"/>
                <a:cs typeface="Poppins Black"/>
                <a:sym typeface="Poppins Black"/>
              </a:defRPr>
            </a:lvl3pPr>
            <a:lvl4pPr lvl="3" algn="ctr" rtl="0">
              <a:spcBef>
                <a:spcPts val="0"/>
              </a:spcBef>
              <a:spcAft>
                <a:spcPts val="0"/>
              </a:spcAft>
              <a:buSzPts val="5000"/>
              <a:buFont typeface="Poppins Black"/>
              <a:buNone/>
              <a:defRPr sz="5000">
                <a:latin typeface="Poppins Black"/>
                <a:ea typeface="Poppins Black"/>
                <a:cs typeface="Poppins Black"/>
                <a:sym typeface="Poppins Black"/>
              </a:defRPr>
            </a:lvl4pPr>
            <a:lvl5pPr lvl="4" algn="ctr" rtl="0">
              <a:spcBef>
                <a:spcPts val="0"/>
              </a:spcBef>
              <a:spcAft>
                <a:spcPts val="0"/>
              </a:spcAft>
              <a:buSzPts val="5000"/>
              <a:buFont typeface="Poppins Black"/>
              <a:buNone/>
              <a:defRPr sz="5000">
                <a:latin typeface="Poppins Black"/>
                <a:ea typeface="Poppins Black"/>
                <a:cs typeface="Poppins Black"/>
                <a:sym typeface="Poppins Black"/>
              </a:defRPr>
            </a:lvl5pPr>
            <a:lvl6pPr lvl="5" algn="ctr" rtl="0">
              <a:spcBef>
                <a:spcPts val="0"/>
              </a:spcBef>
              <a:spcAft>
                <a:spcPts val="0"/>
              </a:spcAft>
              <a:buSzPts val="5000"/>
              <a:buFont typeface="Poppins Black"/>
              <a:buNone/>
              <a:defRPr sz="5000">
                <a:latin typeface="Poppins Black"/>
                <a:ea typeface="Poppins Black"/>
                <a:cs typeface="Poppins Black"/>
                <a:sym typeface="Poppins Black"/>
              </a:defRPr>
            </a:lvl6pPr>
            <a:lvl7pPr lvl="6" algn="ctr" rtl="0">
              <a:spcBef>
                <a:spcPts val="0"/>
              </a:spcBef>
              <a:spcAft>
                <a:spcPts val="0"/>
              </a:spcAft>
              <a:buSzPts val="5000"/>
              <a:buFont typeface="Poppins Black"/>
              <a:buNone/>
              <a:defRPr sz="5000">
                <a:latin typeface="Poppins Black"/>
                <a:ea typeface="Poppins Black"/>
                <a:cs typeface="Poppins Black"/>
                <a:sym typeface="Poppins Black"/>
              </a:defRPr>
            </a:lvl7pPr>
            <a:lvl8pPr lvl="7" algn="ctr" rtl="0">
              <a:spcBef>
                <a:spcPts val="0"/>
              </a:spcBef>
              <a:spcAft>
                <a:spcPts val="0"/>
              </a:spcAft>
              <a:buSzPts val="5000"/>
              <a:buFont typeface="Poppins Black"/>
              <a:buNone/>
              <a:defRPr sz="5000">
                <a:latin typeface="Poppins Black"/>
                <a:ea typeface="Poppins Black"/>
                <a:cs typeface="Poppins Black"/>
                <a:sym typeface="Poppins Black"/>
              </a:defRPr>
            </a:lvl8pPr>
            <a:lvl9pPr lvl="8" algn="ctr" rtl="0">
              <a:spcBef>
                <a:spcPts val="0"/>
              </a:spcBef>
              <a:spcAft>
                <a:spcPts val="0"/>
              </a:spcAft>
              <a:buSzPts val="5000"/>
              <a:buFont typeface="Poppins Black"/>
              <a:buNone/>
              <a:defRPr sz="5000">
                <a:latin typeface="Poppins Black"/>
                <a:ea typeface="Poppins Black"/>
                <a:cs typeface="Poppins Black"/>
                <a:sym typeface="Poppins Black"/>
              </a:defRPr>
            </a:lvl9pPr>
          </a:lstStyle>
          <a:p>
            <a:r>
              <a:t>xx%</a:t>
            </a:r>
          </a:p>
        </p:txBody>
      </p:sp>
      <p:sp>
        <p:nvSpPr>
          <p:cNvPr id="182" name="Google Shape;182;p29"/>
          <p:cNvSpPr txBox="1">
            <a:spLocks noGrp="1"/>
          </p:cNvSpPr>
          <p:nvPr>
            <p:ph type="subTitle" idx="5"/>
          </p:nvPr>
        </p:nvSpPr>
        <p:spPr>
          <a:xfrm>
            <a:off x="1644450" y="3667727"/>
            <a:ext cx="2619900" cy="6519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3" name="Google Shape;183;p29"/>
          <p:cNvSpPr txBox="1">
            <a:spLocks noGrp="1"/>
          </p:cNvSpPr>
          <p:nvPr>
            <p:ph type="title" idx="6" hasCustomPrompt="1"/>
          </p:nvPr>
        </p:nvSpPr>
        <p:spPr>
          <a:xfrm>
            <a:off x="4879674" y="2840940"/>
            <a:ext cx="2619900" cy="748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000"/>
              <a:buNone/>
              <a:defRPr/>
            </a:lvl1pPr>
            <a:lvl2pPr lvl="1" algn="ctr" rtl="0">
              <a:spcBef>
                <a:spcPts val="0"/>
              </a:spcBef>
              <a:spcAft>
                <a:spcPts val="0"/>
              </a:spcAft>
              <a:buSzPts val="5000"/>
              <a:buFont typeface="Poppins Black"/>
              <a:buNone/>
              <a:defRPr sz="5000">
                <a:latin typeface="Poppins Black"/>
                <a:ea typeface="Poppins Black"/>
                <a:cs typeface="Poppins Black"/>
                <a:sym typeface="Poppins Black"/>
              </a:defRPr>
            </a:lvl2pPr>
            <a:lvl3pPr lvl="2" algn="ctr" rtl="0">
              <a:spcBef>
                <a:spcPts val="0"/>
              </a:spcBef>
              <a:spcAft>
                <a:spcPts val="0"/>
              </a:spcAft>
              <a:buSzPts val="5000"/>
              <a:buFont typeface="Poppins Black"/>
              <a:buNone/>
              <a:defRPr sz="5000">
                <a:latin typeface="Poppins Black"/>
                <a:ea typeface="Poppins Black"/>
                <a:cs typeface="Poppins Black"/>
                <a:sym typeface="Poppins Black"/>
              </a:defRPr>
            </a:lvl3pPr>
            <a:lvl4pPr lvl="3" algn="ctr" rtl="0">
              <a:spcBef>
                <a:spcPts val="0"/>
              </a:spcBef>
              <a:spcAft>
                <a:spcPts val="0"/>
              </a:spcAft>
              <a:buSzPts val="5000"/>
              <a:buFont typeface="Poppins Black"/>
              <a:buNone/>
              <a:defRPr sz="5000">
                <a:latin typeface="Poppins Black"/>
                <a:ea typeface="Poppins Black"/>
                <a:cs typeface="Poppins Black"/>
                <a:sym typeface="Poppins Black"/>
              </a:defRPr>
            </a:lvl4pPr>
            <a:lvl5pPr lvl="4" algn="ctr" rtl="0">
              <a:spcBef>
                <a:spcPts val="0"/>
              </a:spcBef>
              <a:spcAft>
                <a:spcPts val="0"/>
              </a:spcAft>
              <a:buSzPts val="5000"/>
              <a:buFont typeface="Poppins Black"/>
              <a:buNone/>
              <a:defRPr sz="5000">
                <a:latin typeface="Poppins Black"/>
                <a:ea typeface="Poppins Black"/>
                <a:cs typeface="Poppins Black"/>
                <a:sym typeface="Poppins Black"/>
              </a:defRPr>
            </a:lvl5pPr>
            <a:lvl6pPr lvl="5" algn="ctr" rtl="0">
              <a:spcBef>
                <a:spcPts val="0"/>
              </a:spcBef>
              <a:spcAft>
                <a:spcPts val="0"/>
              </a:spcAft>
              <a:buSzPts val="5000"/>
              <a:buFont typeface="Poppins Black"/>
              <a:buNone/>
              <a:defRPr sz="5000">
                <a:latin typeface="Poppins Black"/>
                <a:ea typeface="Poppins Black"/>
                <a:cs typeface="Poppins Black"/>
                <a:sym typeface="Poppins Black"/>
              </a:defRPr>
            </a:lvl6pPr>
            <a:lvl7pPr lvl="6" algn="ctr" rtl="0">
              <a:spcBef>
                <a:spcPts val="0"/>
              </a:spcBef>
              <a:spcAft>
                <a:spcPts val="0"/>
              </a:spcAft>
              <a:buSzPts val="5000"/>
              <a:buFont typeface="Poppins Black"/>
              <a:buNone/>
              <a:defRPr sz="5000">
                <a:latin typeface="Poppins Black"/>
                <a:ea typeface="Poppins Black"/>
                <a:cs typeface="Poppins Black"/>
                <a:sym typeface="Poppins Black"/>
              </a:defRPr>
            </a:lvl7pPr>
            <a:lvl8pPr lvl="7" algn="ctr" rtl="0">
              <a:spcBef>
                <a:spcPts val="0"/>
              </a:spcBef>
              <a:spcAft>
                <a:spcPts val="0"/>
              </a:spcAft>
              <a:buSzPts val="5000"/>
              <a:buFont typeface="Poppins Black"/>
              <a:buNone/>
              <a:defRPr sz="5000">
                <a:latin typeface="Poppins Black"/>
                <a:ea typeface="Poppins Black"/>
                <a:cs typeface="Poppins Black"/>
                <a:sym typeface="Poppins Black"/>
              </a:defRPr>
            </a:lvl8pPr>
            <a:lvl9pPr lvl="8" algn="ctr" rtl="0">
              <a:spcBef>
                <a:spcPts val="0"/>
              </a:spcBef>
              <a:spcAft>
                <a:spcPts val="0"/>
              </a:spcAft>
              <a:buSzPts val="5000"/>
              <a:buFont typeface="Poppins Black"/>
              <a:buNone/>
              <a:defRPr sz="5000">
                <a:latin typeface="Poppins Black"/>
                <a:ea typeface="Poppins Black"/>
                <a:cs typeface="Poppins Black"/>
                <a:sym typeface="Poppins Black"/>
              </a:defRPr>
            </a:lvl9pPr>
          </a:lstStyle>
          <a:p>
            <a:r>
              <a:t>xx%</a:t>
            </a:r>
          </a:p>
        </p:txBody>
      </p:sp>
      <p:sp>
        <p:nvSpPr>
          <p:cNvPr id="184" name="Google Shape;184;p29"/>
          <p:cNvSpPr txBox="1">
            <a:spLocks noGrp="1"/>
          </p:cNvSpPr>
          <p:nvPr>
            <p:ph type="subTitle" idx="7"/>
          </p:nvPr>
        </p:nvSpPr>
        <p:spPr>
          <a:xfrm>
            <a:off x="4879675" y="3668802"/>
            <a:ext cx="2619900" cy="65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5" name="Google Shape;185;p29"/>
          <p:cNvSpPr/>
          <p:nvPr/>
        </p:nvSpPr>
        <p:spPr>
          <a:xfrm>
            <a:off x="708400" y="-117336"/>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1">
  <p:cSld name="CUSTOM_3_1">
    <p:spTree>
      <p:nvGrpSpPr>
        <p:cNvPr id="1" name="Shape 186"/>
        <p:cNvGrpSpPr/>
        <p:nvPr/>
      </p:nvGrpSpPr>
      <p:grpSpPr>
        <a:xfrm>
          <a:off x="0" y="0"/>
          <a:ext cx="0" cy="0"/>
          <a:chOff x="0" y="0"/>
          <a:chExt cx="0" cy="0"/>
        </a:xfrm>
      </p:grpSpPr>
      <p:sp>
        <p:nvSpPr>
          <p:cNvPr id="187" name="Google Shape;187;p30"/>
          <p:cNvSpPr txBox="1">
            <a:spLocks noGrp="1"/>
          </p:cNvSpPr>
          <p:nvPr>
            <p:ph type="subTitle" idx="1"/>
          </p:nvPr>
        </p:nvSpPr>
        <p:spPr>
          <a:xfrm>
            <a:off x="868373" y="3800336"/>
            <a:ext cx="1791300" cy="512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8" name="Google Shape;188;p30"/>
          <p:cNvSpPr txBox="1">
            <a:spLocks noGrp="1"/>
          </p:cNvSpPr>
          <p:nvPr>
            <p:ph type="title" hasCustomPrompt="1"/>
          </p:nvPr>
        </p:nvSpPr>
        <p:spPr>
          <a:xfrm>
            <a:off x="1005323" y="1858617"/>
            <a:ext cx="1517400" cy="753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89" name="Google Shape;189;p30"/>
          <p:cNvSpPr txBox="1">
            <a:spLocks noGrp="1"/>
          </p:cNvSpPr>
          <p:nvPr>
            <p:ph type="subTitle" idx="2"/>
          </p:nvPr>
        </p:nvSpPr>
        <p:spPr>
          <a:xfrm>
            <a:off x="3676350" y="3800351"/>
            <a:ext cx="1791300" cy="512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0" name="Google Shape;190;p30"/>
          <p:cNvSpPr txBox="1">
            <a:spLocks noGrp="1"/>
          </p:cNvSpPr>
          <p:nvPr>
            <p:ph type="title" idx="3" hasCustomPrompt="1"/>
          </p:nvPr>
        </p:nvSpPr>
        <p:spPr>
          <a:xfrm>
            <a:off x="3813300" y="1858617"/>
            <a:ext cx="1517400" cy="753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91" name="Google Shape;191;p30"/>
          <p:cNvSpPr txBox="1">
            <a:spLocks noGrp="1"/>
          </p:cNvSpPr>
          <p:nvPr>
            <p:ph type="subTitle" idx="4"/>
          </p:nvPr>
        </p:nvSpPr>
        <p:spPr>
          <a:xfrm>
            <a:off x="868373" y="3255422"/>
            <a:ext cx="17913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000">
                <a:solidFill>
                  <a:schemeClr val="dk1"/>
                </a:solidFill>
                <a:latin typeface="Dela Gothic One"/>
                <a:ea typeface="Dela Gothic One"/>
                <a:cs typeface="Dela Gothic One"/>
                <a:sym typeface="Dela Gothic One"/>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a:endParaRPr/>
          </a:p>
        </p:txBody>
      </p:sp>
      <p:sp>
        <p:nvSpPr>
          <p:cNvPr id="192" name="Google Shape;192;p30"/>
          <p:cNvSpPr txBox="1">
            <a:spLocks noGrp="1"/>
          </p:cNvSpPr>
          <p:nvPr>
            <p:ph type="subTitle" idx="5"/>
          </p:nvPr>
        </p:nvSpPr>
        <p:spPr>
          <a:xfrm>
            <a:off x="3676350" y="3256246"/>
            <a:ext cx="17913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000">
                <a:solidFill>
                  <a:schemeClr val="dk1"/>
                </a:solidFill>
                <a:latin typeface="Dela Gothic One"/>
                <a:ea typeface="Dela Gothic One"/>
                <a:cs typeface="Dela Gothic One"/>
                <a:sym typeface="Dela Gothic One"/>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a:endParaRPr/>
          </a:p>
        </p:txBody>
      </p:sp>
      <p:sp>
        <p:nvSpPr>
          <p:cNvPr id="193" name="Google Shape;193;p30"/>
          <p:cNvSpPr txBox="1">
            <a:spLocks noGrp="1"/>
          </p:cNvSpPr>
          <p:nvPr>
            <p:ph type="subTitle" idx="6"/>
          </p:nvPr>
        </p:nvSpPr>
        <p:spPr>
          <a:xfrm>
            <a:off x="6484327" y="3800351"/>
            <a:ext cx="1791300" cy="512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4" name="Google Shape;194;p30"/>
          <p:cNvSpPr txBox="1">
            <a:spLocks noGrp="1"/>
          </p:cNvSpPr>
          <p:nvPr>
            <p:ph type="title" idx="7" hasCustomPrompt="1"/>
          </p:nvPr>
        </p:nvSpPr>
        <p:spPr>
          <a:xfrm>
            <a:off x="6621277" y="1858617"/>
            <a:ext cx="1517400" cy="753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95" name="Google Shape;195;p30"/>
          <p:cNvSpPr txBox="1">
            <a:spLocks noGrp="1"/>
          </p:cNvSpPr>
          <p:nvPr>
            <p:ph type="subTitle" idx="8"/>
          </p:nvPr>
        </p:nvSpPr>
        <p:spPr>
          <a:xfrm>
            <a:off x="6484327" y="3256246"/>
            <a:ext cx="17913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000">
                <a:solidFill>
                  <a:schemeClr val="dk1"/>
                </a:solidFill>
                <a:latin typeface="Dela Gothic One"/>
                <a:ea typeface="Dela Gothic One"/>
                <a:cs typeface="Dela Gothic One"/>
                <a:sym typeface="Dela Gothic One"/>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a:endParaRPr/>
          </a:p>
        </p:txBody>
      </p:sp>
      <p:sp>
        <p:nvSpPr>
          <p:cNvPr id="196" name="Google Shape;196;p30"/>
          <p:cNvSpPr txBox="1">
            <a:spLocks noGrp="1"/>
          </p:cNvSpPr>
          <p:nvPr>
            <p:ph type="ctrTitle" idx="9"/>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97" name="Google Shape;197;p30"/>
          <p:cNvSpPr/>
          <p:nvPr/>
        </p:nvSpPr>
        <p:spPr>
          <a:xfrm rot="-5400000">
            <a:off x="-1015299" y="3745448"/>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0"/>
          <p:cNvSpPr/>
          <p:nvPr/>
        </p:nvSpPr>
        <p:spPr>
          <a:xfrm>
            <a:off x="8593524" y="1107846"/>
            <a:ext cx="694415" cy="600867"/>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713250" y="1237425"/>
            <a:ext cx="2644800" cy="3375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199"/>
        <p:cNvGrpSpPr/>
        <p:nvPr/>
      </p:nvGrpSpPr>
      <p:grpSpPr>
        <a:xfrm>
          <a:off x="0" y="0"/>
          <a:ext cx="0" cy="0"/>
          <a:chOff x="0" y="0"/>
          <a:chExt cx="0" cy="0"/>
        </a:xfrm>
      </p:grpSpPr>
      <p:sp>
        <p:nvSpPr>
          <p:cNvPr id="200" name="Google Shape;200;p31"/>
          <p:cNvSpPr txBox="1">
            <a:spLocks noGrp="1"/>
          </p:cNvSpPr>
          <p:nvPr>
            <p:ph type="ctrTitle"/>
          </p:nvPr>
        </p:nvSpPr>
        <p:spPr>
          <a:xfrm>
            <a:off x="715975" y="462225"/>
            <a:ext cx="4854900" cy="84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5200"/>
              <a:buNone/>
              <a:defRPr sz="6000">
                <a:solidFill>
                  <a:schemeClr val="dk1"/>
                </a:solidFill>
              </a:defRPr>
            </a:lvl1pPr>
            <a:lvl2pPr lvl="1"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2pPr>
            <a:lvl3pPr lvl="2"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3pPr>
            <a:lvl4pPr lvl="3"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4pPr>
            <a:lvl5pPr lvl="4"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5pPr>
            <a:lvl6pPr lvl="5"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6pPr>
            <a:lvl7pPr lvl="6"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7pPr>
            <a:lvl8pPr lvl="7"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8pPr>
            <a:lvl9pPr lvl="8"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9pPr>
          </a:lstStyle>
          <a:p>
            <a:endParaRPr/>
          </a:p>
        </p:txBody>
      </p:sp>
      <p:sp>
        <p:nvSpPr>
          <p:cNvPr id="201" name="Google Shape;201;p31"/>
          <p:cNvSpPr txBox="1">
            <a:spLocks noGrp="1"/>
          </p:cNvSpPr>
          <p:nvPr>
            <p:ph type="subTitle" idx="1"/>
          </p:nvPr>
        </p:nvSpPr>
        <p:spPr>
          <a:xfrm>
            <a:off x="715975" y="1519845"/>
            <a:ext cx="4854900" cy="124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Poppins Black"/>
              <a:buNone/>
              <a:defRPr b="1"/>
            </a:lvl1pPr>
            <a:lvl2pPr lvl="1"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2pPr>
            <a:lvl3pPr lvl="2"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3pPr>
            <a:lvl4pPr lvl="3"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4pPr>
            <a:lvl5pPr lvl="4"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5pPr>
            <a:lvl6pPr lvl="5"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6pPr>
            <a:lvl7pPr lvl="6"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7pPr>
            <a:lvl8pPr lvl="7"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8pPr>
            <a:lvl9pPr lvl="8"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9pPr>
          </a:lstStyle>
          <a:p>
            <a:endParaRPr/>
          </a:p>
        </p:txBody>
      </p:sp>
      <p:sp>
        <p:nvSpPr>
          <p:cNvPr id="202" name="Google Shape;202;p31"/>
          <p:cNvSpPr txBox="1"/>
          <p:nvPr/>
        </p:nvSpPr>
        <p:spPr>
          <a:xfrm>
            <a:off x="715975" y="4105625"/>
            <a:ext cx="4854900" cy="5073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100" b="1">
                <a:solidFill>
                  <a:schemeClr val="dk1"/>
                </a:solidFill>
                <a:latin typeface="Epilogue"/>
                <a:ea typeface="Epilogue"/>
                <a:cs typeface="Epilogue"/>
                <a:sym typeface="Epilogue"/>
              </a:rPr>
              <a:t>CREDITS:</a:t>
            </a:r>
            <a:r>
              <a:rPr lang="en" sz="1100">
                <a:solidFill>
                  <a:schemeClr val="dk1"/>
                </a:solidFill>
                <a:latin typeface="Epilogue"/>
                <a:ea typeface="Epilogue"/>
                <a:cs typeface="Epilogue"/>
                <a:sym typeface="Epilogue"/>
              </a:rPr>
              <a:t> This presentation template was created by </a:t>
            </a:r>
            <a:r>
              <a:rPr lang="en" sz="1100" b="1" u="sng">
                <a:solidFill>
                  <a:schemeClr val="dk1"/>
                </a:solidFill>
                <a:latin typeface="Epilogue"/>
                <a:ea typeface="Epilogue"/>
                <a:cs typeface="Epilogue"/>
                <a:sym typeface="Epilogue"/>
                <a:hlinkClick r:id="rId2">
                  <a:extLst>
                    <a:ext uri="{A12FA001-AC4F-418D-AE19-62706E023703}">
                      <ahyp:hlinkClr xmlns:ahyp="http://schemas.microsoft.com/office/drawing/2018/hyperlinkcolor" val="tx"/>
                    </a:ext>
                  </a:extLst>
                </a:hlinkClick>
              </a:rPr>
              <a:t>Slidesgo</a:t>
            </a:r>
            <a:r>
              <a:rPr lang="en" sz="1100">
                <a:solidFill>
                  <a:schemeClr val="dk1"/>
                </a:solidFill>
                <a:latin typeface="Epilogue"/>
                <a:ea typeface="Epilogue"/>
                <a:cs typeface="Epilogue"/>
                <a:sym typeface="Epilogue"/>
              </a:rPr>
              <a:t>, including icons by </a:t>
            </a:r>
            <a:r>
              <a:rPr lang="en" sz="1100" b="1" u="sng">
                <a:solidFill>
                  <a:schemeClr val="dk1"/>
                </a:solidFill>
                <a:latin typeface="Epilogue"/>
                <a:ea typeface="Epilogue"/>
                <a:cs typeface="Epilogue"/>
                <a:sym typeface="Epilogue"/>
                <a:hlinkClick r:id="rId3">
                  <a:extLst>
                    <a:ext uri="{A12FA001-AC4F-418D-AE19-62706E023703}">
                      <ahyp:hlinkClr xmlns:ahyp="http://schemas.microsoft.com/office/drawing/2018/hyperlinkcolor" val="tx"/>
                    </a:ext>
                  </a:extLst>
                </a:hlinkClick>
              </a:rPr>
              <a:t>Flaticon</a:t>
            </a:r>
            <a:r>
              <a:rPr lang="en" sz="1100">
                <a:solidFill>
                  <a:schemeClr val="dk1"/>
                </a:solidFill>
                <a:latin typeface="Epilogue"/>
                <a:ea typeface="Epilogue"/>
                <a:cs typeface="Epilogue"/>
                <a:sym typeface="Epilogue"/>
              </a:rPr>
              <a:t>, infographics &amp; images by </a:t>
            </a:r>
            <a:r>
              <a:rPr lang="en" sz="1100" b="1" u="sng">
                <a:solidFill>
                  <a:schemeClr val="dk1"/>
                </a:solidFill>
                <a:latin typeface="Epilogue"/>
                <a:ea typeface="Epilogue"/>
                <a:cs typeface="Epilogue"/>
                <a:sym typeface="Epilogue"/>
                <a:hlinkClick r:id="rId4">
                  <a:extLst>
                    <a:ext uri="{A12FA001-AC4F-418D-AE19-62706E023703}">
                      <ahyp:hlinkClr xmlns:ahyp="http://schemas.microsoft.com/office/drawing/2018/hyperlinkcolor" val="tx"/>
                    </a:ext>
                  </a:extLst>
                </a:hlinkClick>
              </a:rPr>
              <a:t>Freepik</a:t>
            </a:r>
            <a:r>
              <a:rPr lang="en" sz="1100">
                <a:solidFill>
                  <a:schemeClr val="dk1"/>
                </a:solidFill>
                <a:latin typeface="Epilogue"/>
                <a:ea typeface="Epilogue"/>
                <a:cs typeface="Epilogue"/>
                <a:sym typeface="Epilogue"/>
              </a:rPr>
              <a:t> </a:t>
            </a:r>
            <a:endParaRPr sz="1100">
              <a:solidFill>
                <a:schemeClr val="dk1"/>
              </a:solidFill>
              <a:latin typeface="Epilogue"/>
              <a:ea typeface="Epilogue"/>
              <a:cs typeface="Epilogue"/>
              <a:sym typeface="Epilogue"/>
            </a:endParaRPr>
          </a:p>
        </p:txBody>
      </p:sp>
      <p:sp>
        <p:nvSpPr>
          <p:cNvPr id="203" name="Google Shape;203;p31"/>
          <p:cNvSpPr/>
          <p:nvPr/>
        </p:nvSpPr>
        <p:spPr>
          <a:xfrm>
            <a:off x="8428026" y="138723"/>
            <a:ext cx="1500300" cy="2219700"/>
          </a:xfrm>
          <a:prstGeom prst="donut">
            <a:avLst>
              <a:gd name="adj" fmla="val 534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04"/>
        <p:cNvGrpSpPr/>
        <p:nvPr/>
      </p:nvGrpSpPr>
      <p:grpSpPr>
        <a:xfrm>
          <a:off x="0" y="0"/>
          <a:ext cx="0" cy="0"/>
          <a:chOff x="0" y="0"/>
          <a:chExt cx="0" cy="0"/>
        </a:xfrm>
      </p:grpSpPr>
      <p:sp>
        <p:nvSpPr>
          <p:cNvPr id="205" name="Google Shape;205;p32"/>
          <p:cNvSpPr/>
          <p:nvPr/>
        </p:nvSpPr>
        <p:spPr>
          <a:xfrm rot="-5400000" flipH="1">
            <a:off x="660783" y="2446235"/>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331336" y="635598"/>
            <a:ext cx="1500300" cy="2219700"/>
          </a:xfrm>
          <a:prstGeom prst="donut">
            <a:avLst>
              <a:gd name="adj" fmla="val 534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5615613" y="62659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7804550" y="54208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209"/>
        <p:cNvGrpSpPr/>
        <p:nvPr/>
      </p:nvGrpSpPr>
      <p:grpSpPr>
        <a:xfrm>
          <a:off x="0" y="0"/>
          <a:ext cx="0" cy="0"/>
          <a:chOff x="0" y="0"/>
          <a:chExt cx="0" cy="0"/>
        </a:xfrm>
      </p:grpSpPr>
      <p:sp>
        <p:nvSpPr>
          <p:cNvPr id="210" name="Google Shape;210;p33"/>
          <p:cNvSpPr/>
          <p:nvPr/>
        </p:nvSpPr>
        <p:spPr>
          <a:xfrm rot="-5400000">
            <a:off x="6954420" y="289631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rgbClr val="FF5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3"/>
          <p:cNvSpPr/>
          <p:nvPr/>
        </p:nvSpPr>
        <p:spPr>
          <a:xfrm>
            <a:off x="715963" y="62659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3"/>
          <p:cNvSpPr/>
          <p:nvPr/>
        </p:nvSpPr>
        <p:spPr>
          <a:xfrm>
            <a:off x="2904900" y="54208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3"/>
          <p:cNvSpPr/>
          <p:nvPr/>
        </p:nvSpPr>
        <p:spPr>
          <a:xfrm>
            <a:off x="1365025" y="4804514"/>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3"/>
          <p:cNvSpPr/>
          <p:nvPr/>
        </p:nvSpPr>
        <p:spPr>
          <a:xfrm>
            <a:off x="8428026" y="138723"/>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subTitle" idx="1"/>
          </p:nvPr>
        </p:nvSpPr>
        <p:spPr>
          <a:xfrm>
            <a:off x="1192013" y="3300600"/>
            <a:ext cx="3076200" cy="10485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3" name="Google Shape;23;p5"/>
          <p:cNvSpPr txBox="1">
            <a:spLocks noGrp="1"/>
          </p:cNvSpPr>
          <p:nvPr>
            <p:ph type="subTitle" idx="2"/>
          </p:nvPr>
        </p:nvSpPr>
        <p:spPr>
          <a:xfrm>
            <a:off x="4875800" y="3300600"/>
            <a:ext cx="3076200" cy="104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 name="Google Shape;24;p5"/>
          <p:cNvSpPr txBox="1">
            <a:spLocks noGrp="1"/>
          </p:cNvSpPr>
          <p:nvPr>
            <p:ph type="subTitle" idx="3"/>
          </p:nvPr>
        </p:nvSpPr>
        <p:spPr>
          <a:xfrm>
            <a:off x="1192026" y="2752675"/>
            <a:ext cx="3076200" cy="479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800"/>
              <a:buFont typeface="Poppins"/>
              <a:buNone/>
              <a:defRPr sz="2000">
                <a:latin typeface="Dela Gothic One"/>
                <a:ea typeface="Dela Gothic One"/>
                <a:cs typeface="Dela Gothic One"/>
                <a:sym typeface="Dela Gothic One"/>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a:endParaRPr/>
          </a:p>
        </p:txBody>
      </p:sp>
      <p:sp>
        <p:nvSpPr>
          <p:cNvPr id="25" name="Google Shape;25;p5"/>
          <p:cNvSpPr txBox="1">
            <a:spLocks noGrp="1"/>
          </p:cNvSpPr>
          <p:nvPr>
            <p:ph type="subTitle" idx="4"/>
          </p:nvPr>
        </p:nvSpPr>
        <p:spPr>
          <a:xfrm>
            <a:off x="4875787" y="2752675"/>
            <a:ext cx="3076200" cy="479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800"/>
              <a:buFont typeface="Poppins"/>
              <a:buNone/>
              <a:defRPr sz="2000">
                <a:latin typeface="Dela Gothic One"/>
                <a:ea typeface="Dela Gothic One"/>
                <a:cs typeface="Dela Gothic One"/>
                <a:sym typeface="Dela Gothic One"/>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a:endParaRPr/>
          </a:p>
        </p:txBody>
      </p:sp>
      <p:sp>
        <p:nvSpPr>
          <p:cNvPr id="26" name="Google Shape;26;p5"/>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 name="Google Shape;27;p5"/>
          <p:cNvSpPr/>
          <p:nvPr/>
        </p:nvSpPr>
        <p:spPr>
          <a:xfrm rot="-5400000">
            <a:off x="-1487255" y="908289"/>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a:off x="8430751" y="-2"/>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p:nvPr/>
        </p:nvSpPr>
        <p:spPr>
          <a:xfrm>
            <a:off x="8283276" y="-1024952"/>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6"/>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2" name="Google Shape;32;p6"/>
          <p:cNvSpPr/>
          <p:nvPr/>
        </p:nvSpPr>
        <p:spPr>
          <a:xfrm>
            <a:off x="264550" y="47140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body" idx="1"/>
          </p:nvPr>
        </p:nvSpPr>
        <p:spPr>
          <a:xfrm>
            <a:off x="4281175" y="1956325"/>
            <a:ext cx="4146900" cy="19764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ctrTitle"/>
          </p:nvPr>
        </p:nvSpPr>
        <p:spPr>
          <a:xfrm>
            <a:off x="713250" y="465900"/>
            <a:ext cx="77175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715975" y="1146525"/>
            <a:ext cx="4944900" cy="2104500"/>
          </a:xfrm>
          <a:prstGeom prst="rect">
            <a:avLst/>
          </a:prstGeom>
          <a:noFill/>
        </p:spPr>
        <p:txBody>
          <a:bodyPr spcFirstLastPara="1" wrap="square" lIns="91425" tIns="91425" rIns="91425" bIns="91425" anchor="t"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Google Shape;38;p8"/>
          <p:cNvSpPr/>
          <p:nvPr/>
        </p:nvSpPr>
        <p:spPr>
          <a:xfrm flipH="1">
            <a:off x="8154846" y="635598"/>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txBox="1">
            <a:spLocks noGrp="1"/>
          </p:cNvSpPr>
          <p:nvPr>
            <p:ph type="title"/>
          </p:nvPr>
        </p:nvSpPr>
        <p:spPr>
          <a:xfrm>
            <a:off x="715975" y="973925"/>
            <a:ext cx="5016000" cy="1111200"/>
          </a:xfrm>
          <a:prstGeom prst="rect">
            <a:avLst/>
          </a:prstGeom>
          <a:noFill/>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1" name="Google Shape;41;p9"/>
          <p:cNvSpPr txBox="1">
            <a:spLocks noGrp="1"/>
          </p:cNvSpPr>
          <p:nvPr>
            <p:ph type="subTitle" idx="1"/>
          </p:nvPr>
        </p:nvSpPr>
        <p:spPr>
          <a:xfrm>
            <a:off x="715975" y="2051552"/>
            <a:ext cx="5016000" cy="7098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a:spLocks noGrp="1"/>
          </p:cNvSpPr>
          <p:nvPr>
            <p:ph type="pic" idx="2"/>
          </p:nvPr>
        </p:nvSpPr>
        <p:spPr>
          <a:xfrm>
            <a:off x="0" y="0"/>
            <a:ext cx="9144000" cy="5143500"/>
          </a:xfrm>
          <a:prstGeom prst="rect">
            <a:avLst/>
          </a:prstGeom>
          <a:noFill/>
          <a:ln>
            <a:noFill/>
          </a:ln>
        </p:spPr>
      </p:sp>
      <p:sp>
        <p:nvSpPr>
          <p:cNvPr id="44" name="Google Shape;44;p10"/>
          <p:cNvSpPr txBox="1">
            <a:spLocks noGrp="1"/>
          </p:cNvSpPr>
          <p:nvPr>
            <p:ph type="title"/>
          </p:nvPr>
        </p:nvSpPr>
        <p:spPr>
          <a:xfrm>
            <a:off x="715975" y="3886200"/>
            <a:ext cx="7700700" cy="6993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700"/>
              <a:buFont typeface="Dela Gothic One"/>
              <a:buNone/>
              <a:defRPr sz="2700">
                <a:solidFill>
                  <a:schemeClr val="dk1"/>
                </a:solidFill>
                <a:latin typeface="Dela Gothic One"/>
                <a:ea typeface="Dela Gothic One"/>
                <a:cs typeface="Dela Gothic One"/>
                <a:sym typeface="Dela Gothic One"/>
              </a:defRPr>
            </a:lvl1pPr>
            <a:lvl2pPr lvl="1">
              <a:spcBef>
                <a:spcPts val="0"/>
              </a:spcBef>
              <a:spcAft>
                <a:spcPts val="0"/>
              </a:spcAft>
              <a:buClr>
                <a:schemeClr val="dk1"/>
              </a:buClr>
              <a:buSzPts val="2700"/>
              <a:buFont typeface="Dela Gothic One"/>
              <a:buNone/>
              <a:defRPr sz="2700">
                <a:solidFill>
                  <a:schemeClr val="dk1"/>
                </a:solidFill>
                <a:latin typeface="Dela Gothic One"/>
                <a:ea typeface="Dela Gothic One"/>
                <a:cs typeface="Dela Gothic One"/>
                <a:sym typeface="Dela Gothic One"/>
              </a:defRPr>
            </a:lvl2pPr>
            <a:lvl3pPr lvl="2">
              <a:spcBef>
                <a:spcPts val="0"/>
              </a:spcBef>
              <a:spcAft>
                <a:spcPts val="0"/>
              </a:spcAft>
              <a:buClr>
                <a:schemeClr val="dk1"/>
              </a:buClr>
              <a:buSzPts val="2700"/>
              <a:buFont typeface="Dela Gothic One"/>
              <a:buNone/>
              <a:defRPr sz="2700">
                <a:solidFill>
                  <a:schemeClr val="dk1"/>
                </a:solidFill>
                <a:latin typeface="Dela Gothic One"/>
                <a:ea typeface="Dela Gothic One"/>
                <a:cs typeface="Dela Gothic One"/>
                <a:sym typeface="Dela Gothic One"/>
              </a:defRPr>
            </a:lvl3pPr>
            <a:lvl4pPr lvl="3">
              <a:spcBef>
                <a:spcPts val="0"/>
              </a:spcBef>
              <a:spcAft>
                <a:spcPts val="0"/>
              </a:spcAft>
              <a:buClr>
                <a:schemeClr val="dk1"/>
              </a:buClr>
              <a:buSzPts val="2700"/>
              <a:buFont typeface="Dela Gothic One"/>
              <a:buNone/>
              <a:defRPr sz="2700">
                <a:solidFill>
                  <a:schemeClr val="dk1"/>
                </a:solidFill>
                <a:latin typeface="Dela Gothic One"/>
                <a:ea typeface="Dela Gothic One"/>
                <a:cs typeface="Dela Gothic One"/>
                <a:sym typeface="Dela Gothic One"/>
              </a:defRPr>
            </a:lvl4pPr>
            <a:lvl5pPr lvl="4">
              <a:spcBef>
                <a:spcPts val="0"/>
              </a:spcBef>
              <a:spcAft>
                <a:spcPts val="0"/>
              </a:spcAft>
              <a:buClr>
                <a:schemeClr val="dk1"/>
              </a:buClr>
              <a:buSzPts val="2700"/>
              <a:buFont typeface="Dela Gothic One"/>
              <a:buNone/>
              <a:defRPr sz="2700">
                <a:solidFill>
                  <a:schemeClr val="dk1"/>
                </a:solidFill>
                <a:latin typeface="Dela Gothic One"/>
                <a:ea typeface="Dela Gothic One"/>
                <a:cs typeface="Dela Gothic One"/>
                <a:sym typeface="Dela Gothic One"/>
              </a:defRPr>
            </a:lvl5pPr>
            <a:lvl6pPr lvl="5">
              <a:spcBef>
                <a:spcPts val="0"/>
              </a:spcBef>
              <a:spcAft>
                <a:spcPts val="0"/>
              </a:spcAft>
              <a:buClr>
                <a:schemeClr val="dk1"/>
              </a:buClr>
              <a:buSzPts val="2700"/>
              <a:buFont typeface="Dela Gothic One"/>
              <a:buNone/>
              <a:defRPr sz="2700">
                <a:solidFill>
                  <a:schemeClr val="dk1"/>
                </a:solidFill>
                <a:latin typeface="Dela Gothic One"/>
                <a:ea typeface="Dela Gothic One"/>
                <a:cs typeface="Dela Gothic One"/>
                <a:sym typeface="Dela Gothic One"/>
              </a:defRPr>
            </a:lvl6pPr>
            <a:lvl7pPr lvl="6">
              <a:spcBef>
                <a:spcPts val="0"/>
              </a:spcBef>
              <a:spcAft>
                <a:spcPts val="0"/>
              </a:spcAft>
              <a:buClr>
                <a:schemeClr val="dk1"/>
              </a:buClr>
              <a:buSzPts val="2700"/>
              <a:buFont typeface="Dela Gothic One"/>
              <a:buNone/>
              <a:defRPr sz="2700">
                <a:solidFill>
                  <a:schemeClr val="dk1"/>
                </a:solidFill>
                <a:latin typeface="Dela Gothic One"/>
                <a:ea typeface="Dela Gothic One"/>
                <a:cs typeface="Dela Gothic One"/>
                <a:sym typeface="Dela Gothic One"/>
              </a:defRPr>
            </a:lvl7pPr>
            <a:lvl8pPr lvl="7">
              <a:spcBef>
                <a:spcPts val="0"/>
              </a:spcBef>
              <a:spcAft>
                <a:spcPts val="0"/>
              </a:spcAft>
              <a:buClr>
                <a:schemeClr val="dk1"/>
              </a:buClr>
              <a:buSzPts val="2700"/>
              <a:buFont typeface="Dela Gothic One"/>
              <a:buNone/>
              <a:defRPr sz="2700">
                <a:solidFill>
                  <a:schemeClr val="dk1"/>
                </a:solidFill>
                <a:latin typeface="Dela Gothic One"/>
                <a:ea typeface="Dela Gothic One"/>
                <a:cs typeface="Dela Gothic One"/>
                <a:sym typeface="Dela Gothic One"/>
              </a:defRPr>
            </a:lvl8pPr>
            <a:lvl9pPr lvl="8">
              <a:spcBef>
                <a:spcPts val="0"/>
              </a:spcBef>
              <a:spcAft>
                <a:spcPts val="0"/>
              </a:spcAft>
              <a:buClr>
                <a:schemeClr val="dk1"/>
              </a:buClr>
              <a:buSzPts val="2700"/>
              <a:buFont typeface="Dela Gothic One"/>
              <a:buNone/>
              <a:defRPr sz="2700">
                <a:solidFill>
                  <a:schemeClr val="dk1"/>
                </a:solidFill>
                <a:latin typeface="Dela Gothic One"/>
                <a:ea typeface="Dela Gothic One"/>
                <a:cs typeface="Dela Gothic One"/>
                <a:sym typeface="Dela Gothic On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1pPr>
            <a:lvl2pPr marL="914400" lvl="1"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2pPr>
            <a:lvl3pPr marL="1371600" lvl="2"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3pPr>
            <a:lvl4pPr marL="1828800" lvl="3"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4pPr>
            <a:lvl5pPr marL="2286000" lvl="4"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5pPr>
            <a:lvl6pPr marL="2743200" lvl="5"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6pPr>
            <a:lvl7pPr marL="3200400" lvl="6"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7pPr>
            <a:lvl8pPr marL="3657600" lvl="7"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8pPr>
            <a:lvl9pPr marL="4114800" lvl="8"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mailto:njinjuk@gmail.com"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mailto:jamilaidoko1@gmail.com"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4"/>
          <p:cNvSpPr txBox="1">
            <a:spLocks noGrp="1"/>
          </p:cNvSpPr>
          <p:nvPr>
            <p:ph type="subTitle" idx="1"/>
          </p:nvPr>
        </p:nvSpPr>
        <p:spPr>
          <a:xfrm>
            <a:off x="434250" y="3250750"/>
            <a:ext cx="2522400" cy="63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1"/>
                </a:solidFill>
              </a:rPr>
              <a:t>Group 7</a:t>
            </a:r>
            <a:endParaRPr sz="2200" b="1">
              <a:solidFill>
                <a:schemeClr val="dk1"/>
              </a:solidFill>
            </a:endParaRPr>
          </a:p>
        </p:txBody>
      </p:sp>
      <p:sp>
        <p:nvSpPr>
          <p:cNvPr id="220" name="Google Shape;220;p34"/>
          <p:cNvSpPr txBox="1">
            <a:spLocks noGrp="1"/>
          </p:cNvSpPr>
          <p:nvPr>
            <p:ph type="ctrTitle"/>
          </p:nvPr>
        </p:nvSpPr>
        <p:spPr>
          <a:xfrm>
            <a:off x="434250" y="586650"/>
            <a:ext cx="8275500" cy="83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500"/>
              <a:t>Disaster Management Mobile Application</a:t>
            </a:r>
            <a:endParaRPr sz="2500">
              <a:solidFill>
                <a:schemeClr val="dk1"/>
              </a:solidFill>
            </a:endParaRPr>
          </a:p>
        </p:txBody>
      </p:sp>
      <p:sp>
        <p:nvSpPr>
          <p:cNvPr id="221" name="Google Shape;221;p34"/>
          <p:cNvSpPr/>
          <p:nvPr/>
        </p:nvSpPr>
        <p:spPr>
          <a:xfrm rot="-5400000">
            <a:off x="6954420" y="289631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4"/>
          <p:cNvSpPr/>
          <p:nvPr/>
        </p:nvSpPr>
        <p:spPr>
          <a:xfrm>
            <a:off x="434238" y="284218"/>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4"/>
          <p:cNvSpPr/>
          <p:nvPr/>
        </p:nvSpPr>
        <p:spPr>
          <a:xfrm>
            <a:off x="4566925" y="284214"/>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4"/>
          <p:cNvSpPr txBox="1">
            <a:spLocks noGrp="1"/>
          </p:cNvSpPr>
          <p:nvPr>
            <p:ph type="ctrTitle"/>
          </p:nvPr>
        </p:nvSpPr>
        <p:spPr>
          <a:xfrm>
            <a:off x="434250" y="1416750"/>
            <a:ext cx="6951600" cy="173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Requirements Gathering Phase</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3"/>
          <p:cNvSpPr txBox="1">
            <a:spLocks noGrp="1"/>
          </p:cNvSpPr>
          <p:nvPr>
            <p:ph type="subTitle" idx="1"/>
          </p:nvPr>
        </p:nvSpPr>
        <p:spPr>
          <a:xfrm>
            <a:off x="4851675" y="1113750"/>
            <a:ext cx="4292400" cy="342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Name</a:t>
            </a:r>
            <a:r>
              <a:rPr lang="en" sz="1600"/>
              <a:t>: Hakuna Matata</a:t>
            </a:r>
            <a:endParaRPr sz="1600"/>
          </a:p>
          <a:p>
            <a:pPr marL="0" lvl="0" indent="0" algn="l" rtl="0">
              <a:spcBef>
                <a:spcPts val="0"/>
              </a:spcBef>
              <a:spcAft>
                <a:spcPts val="0"/>
              </a:spcAft>
              <a:buNone/>
            </a:pPr>
            <a:r>
              <a:rPr lang="en" sz="1600" b="1"/>
              <a:t>Age</a:t>
            </a:r>
            <a:r>
              <a:rPr lang="en" sz="1600"/>
              <a:t>: 25</a:t>
            </a:r>
            <a:endParaRPr sz="1600"/>
          </a:p>
          <a:p>
            <a:pPr marL="0" lvl="0" indent="0" algn="l" rtl="0">
              <a:spcBef>
                <a:spcPts val="0"/>
              </a:spcBef>
              <a:spcAft>
                <a:spcPts val="0"/>
              </a:spcAft>
              <a:buNone/>
            </a:pPr>
            <a:r>
              <a:rPr lang="en" sz="1600" b="1"/>
              <a:t>Occupation</a:t>
            </a:r>
            <a:r>
              <a:rPr lang="en" sz="1600"/>
              <a:t>: Small Business Owner</a:t>
            </a:r>
            <a:endParaRPr sz="1600"/>
          </a:p>
          <a:p>
            <a:pPr marL="0" lvl="0" indent="0" algn="l" rtl="0">
              <a:spcBef>
                <a:spcPts val="0"/>
              </a:spcBef>
              <a:spcAft>
                <a:spcPts val="0"/>
              </a:spcAft>
              <a:buNone/>
            </a:pPr>
            <a:r>
              <a:rPr lang="en" sz="1600" b="1"/>
              <a:t>Location</a:t>
            </a:r>
            <a:r>
              <a:rPr lang="en" sz="1600"/>
              <a:t>: Buea, Southwest Region, Cameroon</a:t>
            </a:r>
            <a:endParaRPr sz="1600"/>
          </a:p>
          <a:p>
            <a:pPr marL="0" lvl="0" indent="0" algn="l" rtl="0">
              <a:spcBef>
                <a:spcPts val="0"/>
              </a:spcBef>
              <a:spcAft>
                <a:spcPts val="0"/>
              </a:spcAft>
              <a:buNone/>
            </a:pPr>
            <a:r>
              <a:rPr lang="en" sz="1600" b="1"/>
              <a:t>Background</a:t>
            </a:r>
            <a:r>
              <a:rPr lang="en" sz="1600"/>
              <a:t>: Matata, a small business owner in Buea, Cameroon, has witnessed the devastating impact of seasonal flash floods on his community. Despite facing challenges such as property damage and income loss, Matata remains committed to rebuilding and enhancing resilience in Buea.</a:t>
            </a:r>
            <a:endParaRPr sz="1600"/>
          </a:p>
        </p:txBody>
      </p:sp>
      <p:sp>
        <p:nvSpPr>
          <p:cNvPr id="374" name="Google Shape;374;p43"/>
          <p:cNvSpPr txBox="1">
            <a:spLocks noGrp="1"/>
          </p:cNvSpPr>
          <p:nvPr>
            <p:ph type="ctrTitle"/>
          </p:nvPr>
        </p:nvSpPr>
        <p:spPr>
          <a:xfrm>
            <a:off x="4851675" y="519900"/>
            <a:ext cx="4467300" cy="69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Ideal User Persona</a:t>
            </a:r>
            <a:endParaRPr/>
          </a:p>
        </p:txBody>
      </p:sp>
      <p:sp>
        <p:nvSpPr>
          <p:cNvPr id="375" name="Google Shape;375;p43"/>
          <p:cNvSpPr/>
          <p:nvPr/>
        </p:nvSpPr>
        <p:spPr>
          <a:xfrm>
            <a:off x="5615613" y="47109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3"/>
          <p:cNvSpPr/>
          <p:nvPr/>
        </p:nvSpPr>
        <p:spPr>
          <a:xfrm>
            <a:off x="8278700" y="45419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7" name="Google Shape;377;p43"/>
          <p:cNvPicPr preferRelativeResize="0"/>
          <p:nvPr/>
        </p:nvPicPr>
        <p:blipFill rotWithShape="1">
          <a:blip r:embed="rId3">
            <a:alphaModFix/>
          </a:blip>
          <a:srcRect r="31205"/>
          <a:stretch/>
        </p:blipFill>
        <p:spPr>
          <a:xfrm>
            <a:off x="99025" y="411074"/>
            <a:ext cx="4609599" cy="43213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77"/>
                                        </p:tgtEl>
                                        <p:attrNameLst>
                                          <p:attrName>style.visibility</p:attrName>
                                        </p:attrNameLst>
                                      </p:cBhvr>
                                      <p:to>
                                        <p:strVal val="visible"/>
                                      </p:to>
                                    </p:set>
                                    <p:anim calcmode="lin" valueType="num">
                                      <p:cBhvr additive="base">
                                        <p:cTn id="7" dur="1000"/>
                                        <p:tgtEl>
                                          <p:spTgt spid="37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nodeType="clickEffect">
                                  <p:stCondLst>
                                    <p:cond delay="0"/>
                                  </p:stCondLst>
                                  <p:childTnLst>
                                    <p:set>
                                      <p:cBhvr>
                                        <p:cTn id="11" dur="1" fill="hold">
                                          <p:stCondLst>
                                            <p:cond delay="0"/>
                                          </p:stCondLst>
                                        </p:cTn>
                                        <p:tgtEl>
                                          <p:spTgt spid="373">
                                            <p:txEl>
                                              <p:pRg st="0" end="0"/>
                                            </p:txEl>
                                          </p:spTgt>
                                        </p:tgtEl>
                                        <p:attrNameLst>
                                          <p:attrName>style.visibility</p:attrName>
                                        </p:attrNameLst>
                                      </p:cBhvr>
                                      <p:to>
                                        <p:strVal val="visible"/>
                                      </p:to>
                                    </p:set>
                                    <p:anim calcmode="lin" valueType="num">
                                      <p:cBhvr additive="base">
                                        <p:cTn id="12" dur="1000"/>
                                        <p:tgtEl>
                                          <p:spTgt spid="37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nodeType="clickEffect">
                                  <p:stCondLst>
                                    <p:cond delay="0"/>
                                  </p:stCondLst>
                                  <p:childTnLst>
                                    <p:set>
                                      <p:cBhvr>
                                        <p:cTn id="16" dur="1" fill="hold">
                                          <p:stCondLst>
                                            <p:cond delay="0"/>
                                          </p:stCondLst>
                                        </p:cTn>
                                        <p:tgtEl>
                                          <p:spTgt spid="373">
                                            <p:txEl>
                                              <p:pRg st="1" end="1"/>
                                            </p:txEl>
                                          </p:spTgt>
                                        </p:tgtEl>
                                        <p:attrNameLst>
                                          <p:attrName>style.visibility</p:attrName>
                                        </p:attrNameLst>
                                      </p:cBhvr>
                                      <p:to>
                                        <p:strVal val="visible"/>
                                      </p:to>
                                    </p:set>
                                    <p:anim calcmode="lin" valueType="num">
                                      <p:cBhvr additive="base">
                                        <p:cTn id="17" dur="1000"/>
                                        <p:tgtEl>
                                          <p:spTgt spid="37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1" fill="hold" nodeType="clickEffect">
                                  <p:stCondLst>
                                    <p:cond delay="0"/>
                                  </p:stCondLst>
                                  <p:childTnLst>
                                    <p:set>
                                      <p:cBhvr>
                                        <p:cTn id="21" dur="1" fill="hold">
                                          <p:stCondLst>
                                            <p:cond delay="0"/>
                                          </p:stCondLst>
                                        </p:cTn>
                                        <p:tgtEl>
                                          <p:spTgt spid="373">
                                            <p:txEl>
                                              <p:pRg st="2" end="2"/>
                                            </p:txEl>
                                          </p:spTgt>
                                        </p:tgtEl>
                                        <p:attrNameLst>
                                          <p:attrName>style.visibility</p:attrName>
                                        </p:attrNameLst>
                                      </p:cBhvr>
                                      <p:to>
                                        <p:strVal val="visible"/>
                                      </p:to>
                                    </p:set>
                                    <p:anim calcmode="lin" valueType="num">
                                      <p:cBhvr additive="base">
                                        <p:cTn id="22" dur="1000"/>
                                        <p:tgtEl>
                                          <p:spTgt spid="37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1" fill="hold" nodeType="clickEffect">
                                  <p:stCondLst>
                                    <p:cond delay="0"/>
                                  </p:stCondLst>
                                  <p:childTnLst>
                                    <p:set>
                                      <p:cBhvr>
                                        <p:cTn id="26" dur="1" fill="hold">
                                          <p:stCondLst>
                                            <p:cond delay="0"/>
                                          </p:stCondLst>
                                        </p:cTn>
                                        <p:tgtEl>
                                          <p:spTgt spid="373">
                                            <p:txEl>
                                              <p:pRg st="3" end="3"/>
                                            </p:txEl>
                                          </p:spTgt>
                                        </p:tgtEl>
                                        <p:attrNameLst>
                                          <p:attrName>style.visibility</p:attrName>
                                        </p:attrNameLst>
                                      </p:cBhvr>
                                      <p:to>
                                        <p:strVal val="visible"/>
                                      </p:to>
                                    </p:set>
                                    <p:anim calcmode="lin" valueType="num">
                                      <p:cBhvr additive="base">
                                        <p:cTn id="27" dur="1000"/>
                                        <p:tgtEl>
                                          <p:spTgt spid="37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1" fill="hold" nodeType="clickEffect">
                                  <p:stCondLst>
                                    <p:cond delay="0"/>
                                  </p:stCondLst>
                                  <p:childTnLst>
                                    <p:set>
                                      <p:cBhvr>
                                        <p:cTn id="31" dur="1" fill="hold">
                                          <p:stCondLst>
                                            <p:cond delay="0"/>
                                          </p:stCondLst>
                                        </p:cTn>
                                        <p:tgtEl>
                                          <p:spTgt spid="373">
                                            <p:txEl>
                                              <p:pRg st="4" end="4"/>
                                            </p:txEl>
                                          </p:spTgt>
                                        </p:tgtEl>
                                        <p:attrNameLst>
                                          <p:attrName>style.visibility</p:attrName>
                                        </p:attrNameLst>
                                      </p:cBhvr>
                                      <p:to>
                                        <p:strVal val="visible"/>
                                      </p:to>
                                    </p:set>
                                    <p:anim calcmode="lin" valueType="num">
                                      <p:cBhvr additive="base">
                                        <p:cTn id="32" dur="1000"/>
                                        <p:tgtEl>
                                          <p:spTgt spid="37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44"/>
          <p:cNvSpPr txBox="1">
            <a:spLocks noGrp="1"/>
          </p:cNvSpPr>
          <p:nvPr>
            <p:ph type="subTitle" idx="1"/>
          </p:nvPr>
        </p:nvSpPr>
        <p:spPr>
          <a:xfrm flipH="1">
            <a:off x="2021863" y="1979075"/>
            <a:ext cx="2639100" cy="733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 aims to develop a disaster preparedness plan for his business and family.</a:t>
            </a:r>
            <a:endParaRPr/>
          </a:p>
        </p:txBody>
      </p:sp>
      <p:sp>
        <p:nvSpPr>
          <p:cNvPr id="383" name="Google Shape;383;p44"/>
          <p:cNvSpPr txBox="1">
            <a:spLocks noGrp="1"/>
          </p:cNvSpPr>
          <p:nvPr>
            <p:ph type="ctrTitle"/>
          </p:nvPr>
        </p:nvSpPr>
        <p:spPr>
          <a:xfrm>
            <a:off x="713250" y="465900"/>
            <a:ext cx="77175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Matata wants to…</a:t>
            </a:r>
            <a:endParaRPr sz="2700"/>
          </a:p>
        </p:txBody>
      </p:sp>
      <p:sp>
        <p:nvSpPr>
          <p:cNvPr id="384" name="Google Shape;384;p44"/>
          <p:cNvSpPr txBox="1">
            <a:spLocks noGrp="1"/>
          </p:cNvSpPr>
          <p:nvPr>
            <p:ph type="subTitle" idx="2"/>
          </p:nvPr>
        </p:nvSpPr>
        <p:spPr>
          <a:xfrm flipH="1">
            <a:off x="2021754" y="1596014"/>
            <a:ext cx="22065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 Prepared</a:t>
            </a:r>
            <a:endParaRPr/>
          </a:p>
        </p:txBody>
      </p:sp>
      <p:sp>
        <p:nvSpPr>
          <p:cNvPr id="385" name="Google Shape;385;p44"/>
          <p:cNvSpPr txBox="1">
            <a:spLocks noGrp="1"/>
          </p:cNvSpPr>
          <p:nvPr>
            <p:ph type="subTitle" idx="3"/>
          </p:nvPr>
        </p:nvSpPr>
        <p:spPr>
          <a:xfrm flipH="1">
            <a:off x="2021625" y="3899150"/>
            <a:ext cx="2529900" cy="73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 hopes to connect with his neighbors, community leaders, and emergency responders. </a:t>
            </a:r>
            <a:endParaRPr/>
          </a:p>
          <a:p>
            <a:pPr marL="0" lvl="0" indent="0" algn="l" rtl="0">
              <a:spcBef>
                <a:spcPts val="1200"/>
              </a:spcBef>
              <a:spcAft>
                <a:spcPts val="1200"/>
              </a:spcAft>
              <a:buNone/>
            </a:pPr>
            <a:endParaRPr/>
          </a:p>
        </p:txBody>
      </p:sp>
      <p:sp>
        <p:nvSpPr>
          <p:cNvPr id="386" name="Google Shape;386;p44"/>
          <p:cNvSpPr txBox="1">
            <a:spLocks noGrp="1"/>
          </p:cNvSpPr>
          <p:nvPr>
            <p:ph type="subTitle" idx="4"/>
          </p:nvPr>
        </p:nvSpPr>
        <p:spPr>
          <a:xfrm flipH="1">
            <a:off x="2021754" y="3516088"/>
            <a:ext cx="22065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Connect with others</a:t>
            </a:r>
            <a:endParaRPr/>
          </a:p>
        </p:txBody>
      </p:sp>
      <p:sp>
        <p:nvSpPr>
          <p:cNvPr id="387" name="Google Shape;387;p44"/>
          <p:cNvSpPr txBox="1">
            <a:spLocks noGrp="1"/>
          </p:cNvSpPr>
          <p:nvPr>
            <p:ph type="subTitle" idx="5"/>
          </p:nvPr>
        </p:nvSpPr>
        <p:spPr>
          <a:xfrm>
            <a:off x="5956174" y="1979075"/>
            <a:ext cx="2639100" cy="733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 expects to receive timely and accurate updates and alerts about potential flood risks.</a:t>
            </a:r>
            <a:endParaRPr/>
          </a:p>
        </p:txBody>
      </p:sp>
      <p:sp>
        <p:nvSpPr>
          <p:cNvPr id="388" name="Google Shape;388;p44"/>
          <p:cNvSpPr txBox="1">
            <a:spLocks noGrp="1"/>
          </p:cNvSpPr>
          <p:nvPr>
            <p:ph type="subTitle" idx="6"/>
          </p:nvPr>
        </p:nvSpPr>
        <p:spPr>
          <a:xfrm>
            <a:off x="5956175" y="1596025"/>
            <a:ext cx="26163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Stay Informed</a:t>
            </a:r>
            <a:endParaRPr/>
          </a:p>
        </p:txBody>
      </p:sp>
      <p:sp>
        <p:nvSpPr>
          <p:cNvPr id="389" name="Google Shape;389;p44"/>
          <p:cNvSpPr txBox="1">
            <a:spLocks noGrp="1"/>
          </p:cNvSpPr>
          <p:nvPr>
            <p:ph type="subTitle" idx="7"/>
          </p:nvPr>
        </p:nvSpPr>
        <p:spPr>
          <a:xfrm>
            <a:off x="5956172" y="3899150"/>
            <a:ext cx="3187800" cy="733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He needs access to a wide range of resources and services, including maps, emergency contacts, financial assistance programs.</a:t>
            </a:r>
            <a:endParaRPr/>
          </a:p>
        </p:txBody>
      </p:sp>
      <p:sp>
        <p:nvSpPr>
          <p:cNvPr id="390" name="Google Shape;390;p44"/>
          <p:cNvSpPr txBox="1">
            <a:spLocks noGrp="1"/>
          </p:cNvSpPr>
          <p:nvPr>
            <p:ph type="subTitle" idx="8"/>
          </p:nvPr>
        </p:nvSpPr>
        <p:spPr>
          <a:xfrm>
            <a:off x="5956175" y="3516088"/>
            <a:ext cx="22065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Access Resources</a:t>
            </a:r>
            <a:endParaRPr/>
          </a:p>
        </p:txBody>
      </p:sp>
      <p:sp>
        <p:nvSpPr>
          <p:cNvPr id="391" name="Google Shape;391;p44"/>
          <p:cNvSpPr/>
          <p:nvPr/>
        </p:nvSpPr>
        <p:spPr>
          <a:xfrm flipH="1">
            <a:off x="981301" y="1836195"/>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4"/>
          <p:cNvSpPr/>
          <p:nvPr/>
        </p:nvSpPr>
        <p:spPr>
          <a:xfrm>
            <a:off x="4915738" y="1836195"/>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4"/>
          <p:cNvSpPr/>
          <p:nvPr/>
        </p:nvSpPr>
        <p:spPr>
          <a:xfrm flipH="1">
            <a:off x="981301" y="3756270"/>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4"/>
          <p:cNvSpPr/>
          <p:nvPr/>
        </p:nvSpPr>
        <p:spPr>
          <a:xfrm>
            <a:off x="4915738" y="3756270"/>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4"/>
          <p:cNvGrpSpPr/>
          <p:nvPr/>
        </p:nvGrpSpPr>
        <p:grpSpPr>
          <a:xfrm>
            <a:off x="1176786" y="1982124"/>
            <a:ext cx="344685" cy="344655"/>
            <a:chOff x="7561626" y="1989842"/>
            <a:chExt cx="415083" cy="415097"/>
          </a:xfrm>
        </p:grpSpPr>
        <p:sp>
          <p:nvSpPr>
            <p:cNvPr id="396" name="Google Shape;396;p44"/>
            <p:cNvSpPr/>
            <p:nvPr/>
          </p:nvSpPr>
          <p:spPr>
            <a:xfrm>
              <a:off x="7561626" y="1989842"/>
              <a:ext cx="195676" cy="244129"/>
            </a:xfrm>
            <a:custGeom>
              <a:avLst/>
              <a:gdLst/>
              <a:ahLst/>
              <a:cxnLst/>
              <a:rect l="l" t="t" r="r" b="b"/>
              <a:pathLst>
                <a:path w="7495" h="9350" extrusionOk="0">
                  <a:moveTo>
                    <a:pt x="7495" y="0"/>
                  </a:moveTo>
                  <a:cubicBezTo>
                    <a:pt x="3533" y="214"/>
                    <a:pt x="233" y="3426"/>
                    <a:pt x="1" y="7476"/>
                  </a:cubicBezTo>
                  <a:lnTo>
                    <a:pt x="3034" y="7476"/>
                  </a:lnTo>
                  <a:cubicBezTo>
                    <a:pt x="3373" y="7476"/>
                    <a:pt x="3605" y="7851"/>
                    <a:pt x="3462" y="8154"/>
                  </a:cubicBezTo>
                  <a:cubicBezTo>
                    <a:pt x="3409" y="8261"/>
                    <a:pt x="3373" y="8386"/>
                    <a:pt x="3373" y="8511"/>
                  </a:cubicBezTo>
                  <a:cubicBezTo>
                    <a:pt x="3373" y="8975"/>
                    <a:pt x="3748" y="9350"/>
                    <a:pt x="4211" y="9350"/>
                  </a:cubicBezTo>
                  <a:cubicBezTo>
                    <a:pt x="4675" y="9350"/>
                    <a:pt x="5050" y="8975"/>
                    <a:pt x="5050" y="8511"/>
                  </a:cubicBezTo>
                  <a:cubicBezTo>
                    <a:pt x="5050" y="8386"/>
                    <a:pt x="5032" y="8261"/>
                    <a:pt x="4979" y="8154"/>
                  </a:cubicBezTo>
                  <a:cubicBezTo>
                    <a:pt x="4818" y="7851"/>
                    <a:pt x="5068" y="7476"/>
                    <a:pt x="5389" y="7476"/>
                  </a:cubicBezTo>
                  <a:lnTo>
                    <a:pt x="7495" y="7476"/>
                  </a:lnTo>
                  <a:lnTo>
                    <a:pt x="7495" y="5977"/>
                  </a:lnTo>
                  <a:cubicBezTo>
                    <a:pt x="7463" y="5979"/>
                    <a:pt x="7432" y="5980"/>
                    <a:pt x="7400" y="5980"/>
                  </a:cubicBezTo>
                  <a:cubicBezTo>
                    <a:pt x="6425" y="5980"/>
                    <a:pt x="5621" y="5179"/>
                    <a:pt x="5621" y="4211"/>
                  </a:cubicBezTo>
                  <a:cubicBezTo>
                    <a:pt x="5621" y="3226"/>
                    <a:pt x="6424" y="2442"/>
                    <a:pt x="7399" y="2442"/>
                  </a:cubicBezTo>
                  <a:cubicBezTo>
                    <a:pt x="7430" y="2442"/>
                    <a:pt x="7462" y="2443"/>
                    <a:pt x="7495" y="2444"/>
                  </a:cubicBezTo>
                  <a:lnTo>
                    <a:pt x="7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a:off x="7561626" y="2209244"/>
              <a:ext cx="244131" cy="195694"/>
            </a:xfrm>
            <a:custGeom>
              <a:avLst/>
              <a:gdLst/>
              <a:ahLst/>
              <a:cxnLst/>
              <a:rect l="l" t="t" r="r" b="b"/>
              <a:pathLst>
                <a:path w="9351" h="7495" extrusionOk="0">
                  <a:moveTo>
                    <a:pt x="1" y="1"/>
                  </a:moveTo>
                  <a:cubicBezTo>
                    <a:pt x="233" y="4069"/>
                    <a:pt x="3533" y="7263"/>
                    <a:pt x="7495" y="7495"/>
                  </a:cubicBezTo>
                  <a:lnTo>
                    <a:pt x="7495" y="4462"/>
                  </a:lnTo>
                  <a:cubicBezTo>
                    <a:pt x="7480" y="4192"/>
                    <a:pt x="7714" y="3990"/>
                    <a:pt x="7963" y="3990"/>
                  </a:cubicBezTo>
                  <a:cubicBezTo>
                    <a:pt x="8027" y="3990"/>
                    <a:pt x="8092" y="4004"/>
                    <a:pt x="8155" y="4033"/>
                  </a:cubicBezTo>
                  <a:cubicBezTo>
                    <a:pt x="8262" y="4087"/>
                    <a:pt x="8387" y="4123"/>
                    <a:pt x="8512" y="4123"/>
                  </a:cubicBezTo>
                  <a:cubicBezTo>
                    <a:pt x="8975" y="4123"/>
                    <a:pt x="9350" y="3748"/>
                    <a:pt x="9350" y="3284"/>
                  </a:cubicBezTo>
                  <a:cubicBezTo>
                    <a:pt x="9350" y="2820"/>
                    <a:pt x="8975" y="2445"/>
                    <a:pt x="8512" y="2445"/>
                  </a:cubicBezTo>
                  <a:cubicBezTo>
                    <a:pt x="8387" y="2445"/>
                    <a:pt x="8262" y="2481"/>
                    <a:pt x="8155" y="2517"/>
                  </a:cubicBezTo>
                  <a:cubicBezTo>
                    <a:pt x="8087" y="2552"/>
                    <a:pt x="8016" y="2569"/>
                    <a:pt x="7947" y="2569"/>
                  </a:cubicBezTo>
                  <a:cubicBezTo>
                    <a:pt x="7704" y="2569"/>
                    <a:pt x="7481" y="2370"/>
                    <a:pt x="7495" y="2106"/>
                  </a:cubicBezTo>
                  <a:lnTo>
                    <a:pt x="7495" y="1"/>
                  </a:lnTo>
                  <a:lnTo>
                    <a:pt x="5978" y="1"/>
                  </a:lnTo>
                  <a:cubicBezTo>
                    <a:pt x="6031" y="1018"/>
                    <a:pt x="5228" y="1874"/>
                    <a:pt x="4211" y="1874"/>
                  </a:cubicBezTo>
                  <a:cubicBezTo>
                    <a:pt x="3212" y="1874"/>
                    <a:pt x="2392" y="1018"/>
                    <a:pt x="2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a:off x="7732577" y="1989842"/>
              <a:ext cx="244131" cy="195224"/>
            </a:xfrm>
            <a:custGeom>
              <a:avLst/>
              <a:gdLst/>
              <a:ahLst/>
              <a:cxnLst/>
              <a:rect l="l" t="t" r="r" b="b"/>
              <a:pathLst>
                <a:path w="9351" h="7477" extrusionOk="0">
                  <a:moveTo>
                    <a:pt x="1874" y="0"/>
                  </a:moveTo>
                  <a:lnTo>
                    <a:pt x="1874" y="3033"/>
                  </a:lnTo>
                  <a:cubicBezTo>
                    <a:pt x="1874" y="3285"/>
                    <a:pt x="1643" y="3494"/>
                    <a:pt x="1406" y="3494"/>
                  </a:cubicBezTo>
                  <a:cubicBezTo>
                    <a:pt x="1341" y="3494"/>
                    <a:pt x="1275" y="3478"/>
                    <a:pt x="1214" y="3444"/>
                  </a:cubicBezTo>
                  <a:cubicBezTo>
                    <a:pt x="1089" y="3390"/>
                    <a:pt x="964" y="3372"/>
                    <a:pt x="839" y="3372"/>
                  </a:cubicBezTo>
                  <a:cubicBezTo>
                    <a:pt x="393" y="3372"/>
                    <a:pt x="1" y="3747"/>
                    <a:pt x="1" y="4211"/>
                  </a:cubicBezTo>
                  <a:cubicBezTo>
                    <a:pt x="1" y="4675"/>
                    <a:pt x="393" y="5049"/>
                    <a:pt x="839" y="5049"/>
                  </a:cubicBezTo>
                  <a:cubicBezTo>
                    <a:pt x="964" y="5049"/>
                    <a:pt x="1089" y="5014"/>
                    <a:pt x="1214" y="4960"/>
                  </a:cubicBezTo>
                  <a:cubicBezTo>
                    <a:pt x="1273" y="4931"/>
                    <a:pt x="1335" y="4917"/>
                    <a:pt x="1397" y="4917"/>
                  </a:cubicBezTo>
                  <a:cubicBezTo>
                    <a:pt x="1638" y="4917"/>
                    <a:pt x="1874" y="5119"/>
                    <a:pt x="1874" y="5389"/>
                  </a:cubicBezTo>
                  <a:lnTo>
                    <a:pt x="1874" y="7476"/>
                  </a:lnTo>
                  <a:lnTo>
                    <a:pt x="3373" y="7476"/>
                  </a:lnTo>
                  <a:cubicBezTo>
                    <a:pt x="3320" y="6477"/>
                    <a:pt x="4140" y="5620"/>
                    <a:pt x="5140" y="5620"/>
                  </a:cubicBezTo>
                  <a:cubicBezTo>
                    <a:pt x="6157" y="5620"/>
                    <a:pt x="6959" y="6477"/>
                    <a:pt x="6906" y="7476"/>
                  </a:cubicBezTo>
                  <a:lnTo>
                    <a:pt x="9350" y="7476"/>
                  </a:lnTo>
                  <a:cubicBezTo>
                    <a:pt x="9190" y="4603"/>
                    <a:pt x="7495" y="2141"/>
                    <a:pt x="5068" y="892"/>
                  </a:cubicBezTo>
                  <a:cubicBezTo>
                    <a:pt x="4105" y="375"/>
                    <a:pt x="3016" y="71"/>
                    <a:pt x="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4"/>
            <p:cNvSpPr/>
            <p:nvPr/>
          </p:nvSpPr>
          <p:spPr>
            <a:xfrm>
              <a:off x="7781503" y="2160810"/>
              <a:ext cx="195206" cy="244129"/>
            </a:xfrm>
            <a:custGeom>
              <a:avLst/>
              <a:gdLst/>
              <a:ahLst/>
              <a:cxnLst/>
              <a:rect l="l" t="t" r="r" b="b"/>
              <a:pathLst>
                <a:path w="7477" h="9350" extrusionOk="0">
                  <a:moveTo>
                    <a:pt x="3266" y="0"/>
                  </a:moveTo>
                  <a:cubicBezTo>
                    <a:pt x="2802" y="0"/>
                    <a:pt x="2427" y="375"/>
                    <a:pt x="2427" y="839"/>
                  </a:cubicBezTo>
                  <a:cubicBezTo>
                    <a:pt x="2427" y="964"/>
                    <a:pt x="2463" y="1089"/>
                    <a:pt x="2516" y="1196"/>
                  </a:cubicBezTo>
                  <a:cubicBezTo>
                    <a:pt x="2656" y="1492"/>
                    <a:pt x="2437" y="1857"/>
                    <a:pt x="2111" y="1857"/>
                  </a:cubicBezTo>
                  <a:cubicBezTo>
                    <a:pt x="2103" y="1857"/>
                    <a:pt x="2096" y="1856"/>
                    <a:pt x="2088" y="1856"/>
                  </a:cubicBezTo>
                  <a:lnTo>
                    <a:pt x="0" y="1856"/>
                  </a:lnTo>
                  <a:lnTo>
                    <a:pt x="0" y="3373"/>
                  </a:lnTo>
                  <a:lnTo>
                    <a:pt x="90" y="3373"/>
                  </a:lnTo>
                  <a:cubicBezTo>
                    <a:pt x="1071" y="3373"/>
                    <a:pt x="1856" y="4158"/>
                    <a:pt x="1856" y="5139"/>
                  </a:cubicBezTo>
                  <a:cubicBezTo>
                    <a:pt x="1856" y="6120"/>
                    <a:pt x="1071" y="6905"/>
                    <a:pt x="90" y="6905"/>
                  </a:cubicBezTo>
                  <a:lnTo>
                    <a:pt x="0" y="6905"/>
                  </a:lnTo>
                  <a:lnTo>
                    <a:pt x="0" y="9350"/>
                  </a:lnTo>
                  <a:cubicBezTo>
                    <a:pt x="3961" y="9118"/>
                    <a:pt x="7244" y="5924"/>
                    <a:pt x="7476" y="1856"/>
                  </a:cubicBezTo>
                  <a:lnTo>
                    <a:pt x="4443" y="1856"/>
                  </a:lnTo>
                  <a:cubicBezTo>
                    <a:pt x="4436" y="1856"/>
                    <a:pt x="4428" y="1857"/>
                    <a:pt x="4421" y="1857"/>
                  </a:cubicBezTo>
                  <a:cubicBezTo>
                    <a:pt x="4111" y="1857"/>
                    <a:pt x="3876" y="1492"/>
                    <a:pt x="4033" y="1196"/>
                  </a:cubicBezTo>
                  <a:cubicBezTo>
                    <a:pt x="4086" y="1089"/>
                    <a:pt x="4104" y="964"/>
                    <a:pt x="4104" y="839"/>
                  </a:cubicBezTo>
                  <a:cubicBezTo>
                    <a:pt x="4104" y="375"/>
                    <a:pt x="3729" y="0"/>
                    <a:pt x="3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 name="Google Shape;400;p44"/>
          <p:cNvSpPr/>
          <p:nvPr/>
        </p:nvSpPr>
        <p:spPr>
          <a:xfrm>
            <a:off x="-204650" y="1219531"/>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 name="Google Shape;401;p44"/>
          <p:cNvGrpSpPr/>
          <p:nvPr/>
        </p:nvGrpSpPr>
        <p:grpSpPr>
          <a:xfrm>
            <a:off x="5110826" y="3934299"/>
            <a:ext cx="345466" cy="344655"/>
            <a:chOff x="1169544" y="4011722"/>
            <a:chExt cx="416023" cy="415097"/>
          </a:xfrm>
        </p:grpSpPr>
        <p:sp>
          <p:nvSpPr>
            <p:cNvPr id="402" name="Google Shape;402;p44"/>
            <p:cNvSpPr/>
            <p:nvPr/>
          </p:nvSpPr>
          <p:spPr>
            <a:xfrm>
              <a:off x="1230113" y="4132820"/>
              <a:ext cx="29841" cy="62925"/>
            </a:xfrm>
            <a:custGeom>
              <a:avLst/>
              <a:gdLst/>
              <a:ahLst/>
              <a:cxnLst/>
              <a:rect l="l" t="t" r="r" b="b"/>
              <a:pathLst>
                <a:path w="1143" h="2410" extrusionOk="0">
                  <a:moveTo>
                    <a:pt x="581" y="0"/>
                  </a:moveTo>
                  <a:cubicBezTo>
                    <a:pt x="572" y="0"/>
                    <a:pt x="562" y="1"/>
                    <a:pt x="553" y="1"/>
                  </a:cubicBezTo>
                  <a:cubicBezTo>
                    <a:pt x="250" y="1"/>
                    <a:pt x="0" y="269"/>
                    <a:pt x="0" y="572"/>
                  </a:cubicBezTo>
                  <a:lnTo>
                    <a:pt x="0" y="2410"/>
                  </a:lnTo>
                  <a:cubicBezTo>
                    <a:pt x="184" y="2327"/>
                    <a:pt x="387" y="2287"/>
                    <a:pt x="589" y="2287"/>
                  </a:cubicBezTo>
                  <a:cubicBezTo>
                    <a:pt x="779" y="2287"/>
                    <a:pt x="969" y="2323"/>
                    <a:pt x="1142" y="2392"/>
                  </a:cubicBezTo>
                  <a:lnTo>
                    <a:pt x="1142" y="572"/>
                  </a:lnTo>
                  <a:cubicBezTo>
                    <a:pt x="1142" y="278"/>
                    <a:pt x="874" y="0"/>
                    <a:pt x="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4"/>
            <p:cNvSpPr/>
            <p:nvPr/>
          </p:nvSpPr>
          <p:spPr>
            <a:xfrm>
              <a:off x="1495156" y="4132820"/>
              <a:ext cx="30311" cy="62925"/>
            </a:xfrm>
            <a:custGeom>
              <a:avLst/>
              <a:gdLst/>
              <a:ahLst/>
              <a:cxnLst/>
              <a:rect l="l" t="t" r="r" b="b"/>
              <a:pathLst>
                <a:path w="1161" h="2410" extrusionOk="0">
                  <a:moveTo>
                    <a:pt x="562" y="0"/>
                  </a:moveTo>
                  <a:cubicBezTo>
                    <a:pt x="269" y="0"/>
                    <a:pt x="1" y="278"/>
                    <a:pt x="1" y="572"/>
                  </a:cubicBezTo>
                  <a:lnTo>
                    <a:pt x="1" y="2392"/>
                  </a:lnTo>
                  <a:cubicBezTo>
                    <a:pt x="174" y="2323"/>
                    <a:pt x="368" y="2287"/>
                    <a:pt x="561" y="2287"/>
                  </a:cubicBezTo>
                  <a:cubicBezTo>
                    <a:pt x="765" y="2287"/>
                    <a:pt x="968" y="2327"/>
                    <a:pt x="1143" y="2410"/>
                  </a:cubicBezTo>
                  <a:lnTo>
                    <a:pt x="1143" y="572"/>
                  </a:lnTo>
                  <a:cubicBezTo>
                    <a:pt x="1161" y="269"/>
                    <a:pt x="911" y="1"/>
                    <a:pt x="590" y="1"/>
                  </a:cubicBezTo>
                  <a:cubicBezTo>
                    <a:pt x="581" y="1"/>
                    <a:pt x="572" y="0"/>
                    <a:pt x="5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4"/>
            <p:cNvSpPr/>
            <p:nvPr/>
          </p:nvSpPr>
          <p:spPr>
            <a:xfrm>
              <a:off x="1389891" y="4096005"/>
              <a:ext cx="195676" cy="330814"/>
            </a:xfrm>
            <a:custGeom>
              <a:avLst/>
              <a:gdLst/>
              <a:ahLst/>
              <a:cxnLst/>
              <a:rect l="l" t="t" r="r" b="b"/>
              <a:pathLst>
                <a:path w="7495" h="12670" extrusionOk="0">
                  <a:moveTo>
                    <a:pt x="6706" y="1"/>
                  </a:moveTo>
                  <a:cubicBezTo>
                    <a:pt x="6695" y="1"/>
                    <a:pt x="6684" y="1"/>
                    <a:pt x="6673" y="2"/>
                  </a:cubicBezTo>
                  <a:cubicBezTo>
                    <a:pt x="6352" y="2"/>
                    <a:pt x="6085" y="305"/>
                    <a:pt x="6120" y="626"/>
                  </a:cubicBezTo>
                  <a:lnTo>
                    <a:pt x="6120" y="1161"/>
                  </a:lnTo>
                  <a:lnTo>
                    <a:pt x="6103" y="5140"/>
                  </a:lnTo>
                  <a:cubicBezTo>
                    <a:pt x="6138" y="5658"/>
                    <a:pt x="5871" y="6122"/>
                    <a:pt x="5496" y="6461"/>
                  </a:cubicBezTo>
                  <a:lnTo>
                    <a:pt x="3158" y="8798"/>
                  </a:lnTo>
                  <a:cubicBezTo>
                    <a:pt x="3069" y="8887"/>
                    <a:pt x="2949" y="8932"/>
                    <a:pt x="2828" y="8932"/>
                  </a:cubicBezTo>
                  <a:cubicBezTo>
                    <a:pt x="2708" y="8932"/>
                    <a:pt x="2588" y="8887"/>
                    <a:pt x="2498" y="8798"/>
                  </a:cubicBezTo>
                  <a:cubicBezTo>
                    <a:pt x="2320" y="8620"/>
                    <a:pt x="2320" y="8316"/>
                    <a:pt x="2498" y="8138"/>
                  </a:cubicBezTo>
                  <a:lnTo>
                    <a:pt x="5014" y="5622"/>
                  </a:lnTo>
                  <a:cubicBezTo>
                    <a:pt x="5228" y="5408"/>
                    <a:pt x="5228" y="5015"/>
                    <a:pt x="5014" y="4801"/>
                  </a:cubicBezTo>
                  <a:cubicBezTo>
                    <a:pt x="4903" y="4690"/>
                    <a:pt x="4754" y="4636"/>
                    <a:pt x="4606" y="4636"/>
                  </a:cubicBezTo>
                  <a:cubicBezTo>
                    <a:pt x="4446" y="4636"/>
                    <a:pt x="4287" y="4699"/>
                    <a:pt x="4176" y="4819"/>
                  </a:cubicBezTo>
                  <a:lnTo>
                    <a:pt x="2480" y="6496"/>
                  </a:lnTo>
                  <a:cubicBezTo>
                    <a:pt x="2409" y="6585"/>
                    <a:pt x="2302" y="6639"/>
                    <a:pt x="2177" y="6639"/>
                  </a:cubicBezTo>
                  <a:cubicBezTo>
                    <a:pt x="1339" y="6675"/>
                    <a:pt x="536" y="7067"/>
                    <a:pt x="0" y="7710"/>
                  </a:cubicBezTo>
                  <a:lnTo>
                    <a:pt x="0" y="12670"/>
                  </a:lnTo>
                  <a:lnTo>
                    <a:pt x="2213" y="12670"/>
                  </a:lnTo>
                  <a:cubicBezTo>
                    <a:pt x="2445" y="12670"/>
                    <a:pt x="2623" y="12509"/>
                    <a:pt x="2677" y="12295"/>
                  </a:cubicBezTo>
                  <a:cubicBezTo>
                    <a:pt x="2837" y="11546"/>
                    <a:pt x="3212" y="10850"/>
                    <a:pt x="3819" y="10243"/>
                  </a:cubicBezTo>
                  <a:lnTo>
                    <a:pt x="6352" y="7710"/>
                  </a:lnTo>
                  <a:cubicBezTo>
                    <a:pt x="6852" y="7192"/>
                    <a:pt x="7191" y="6568"/>
                    <a:pt x="7352" y="5872"/>
                  </a:cubicBezTo>
                  <a:lnTo>
                    <a:pt x="7352" y="5854"/>
                  </a:lnTo>
                  <a:cubicBezTo>
                    <a:pt x="7441" y="5408"/>
                    <a:pt x="7494" y="4837"/>
                    <a:pt x="7459" y="4319"/>
                  </a:cubicBezTo>
                  <a:lnTo>
                    <a:pt x="7280" y="555"/>
                  </a:lnTo>
                  <a:cubicBezTo>
                    <a:pt x="7263" y="244"/>
                    <a:pt x="7012" y="1"/>
                    <a:pt x="67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4"/>
            <p:cNvSpPr/>
            <p:nvPr/>
          </p:nvSpPr>
          <p:spPr>
            <a:xfrm>
              <a:off x="1169544" y="4096005"/>
              <a:ext cx="195676" cy="330814"/>
            </a:xfrm>
            <a:custGeom>
              <a:avLst/>
              <a:gdLst/>
              <a:ahLst/>
              <a:cxnLst/>
              <a:rect l="l" t="t" r="r" b="b"/>
              <a:pathLst>
                <a:path w="7495" h="12670" extrusionOk="0">
                  <a:moveTo>
                    <a:pt x="789" y="1"/>
                  </a:moveTo>
                  <a:cubicBezTo>
                    <a:pt x="483" y="1"/>
                    <a:pt x="232" y="244"/>
                    <a:pt x="215" y="555"/>
                  </a:cubicBezTo>
                  <a:lnTo>
                    <a:pt x="36" y="4319"/>
                  </a:lnTo>
                  <a:cubicBezTo>
                    <a:pt x="1" y="4837"/>
                    <a:pt x="54" y="5408"/>
                    <a:pt x="144" y="5854"/>
                  </a:cubicBezTo>
                  <a:lnTo>
                    <a:pt x="144" y="5872"/>
                  </a:lnTo>
                  <a:cubicBezTo>
                    <a:pt x="304" y="6568"/>
                    <a:pt x="643" y="7192"/>
                    <a:pt x="1143" y="7710"/>
                  </a:cubicBezTo>
                  <a:lnTo>
                    <a:pt x="3676" y="10243"/>
                  </a:lnTo>
                  <a:cubicBezTo>
                    <a:pt x="4283" y="10850"/>
                    <a:pt x="4658" y="11546"/>
                    <a:pt x="4818" y="12295"/>
                  </a:cubicBezTo>
                  <a:cubicBezTo>
                    <a:pt x="4872" y="12509"/>
                    <a:pt x="5050" y="12670"/>
                    <a:pt x="5282" y="12670"/>
                  </a:cubicBezTo>
                  <a:lnTo>
                    <a:pt x="7495" y="12670"/>
                  </a:lnTo>
                  <a:lnTo>
                    <a:pt x="7495" y="7710"/>
                  </a:lnTo>
                  <a:cubicBezTo>
                    <a:pt x="6959" y="7067"/>
                    <a:pt x="6156" y="6675"/>
                    <a:pt x="5318" y="6639"/>
                  </a:cubicBezTo>
                  <a:cubicBezTo>
                    <a:pt x="5193" y="6639"/>
                    <a:pt x="5086" y="6585"/>
                    <a:pt x="5015" y="6496"/>
                  </a:cubicBezTo>
                  <a:lnTo>
                    <a:pt x="3302" y="4801"/>
                  </a:lnTo>
                  <a:cubicBezTo>
                    <a:pt x="3195" y="4685"/>
                    <a:pt x="3043" y="4627"/>
                    <a:pt x="2891" y="4627"/>
                  </a:cubicBezTo>
                  <a:cubicBezTo>
                    <a:pt x="2740" y="4627"/>
                    <a:pt x="2588" y="4685"/>
                    <a:pt x="2481" y="4801"/>
                  </a:cubicBezTo>
                  <a:cubicBezTo>
                    <a:pt x="2267" y="5015"/>
                    <a:pt x="2267" y="5408"/>
                    <a:pt x="2481" y="5622"/>
                  </a:cubicBezTo>
                  <a:lnTo>
                    <a:pt x="4997" y="8138"/>
                  </a:lnTo>
                  <a:cubicBezTo>
                    <a:pt x="5175" y="8316"/>
                    <a:pt x="5175" y="8620"/>
                    <a:pt x="4997" y="8798"/>
                  </a:cubicBezTo>
                  <a:cubicBezTo>
                    <a:pt x="4907" y="8887"/>
                    <a:pt x="4787" y="8932"/>
                    <a:pt x="4667" y="8932"/>
                  </a:cubicBezTo>
                  <a:cubicBezTo>
                    <a:pt x="4546" y="8932"/>
                    <a:pt x="4426" y="8887"/>
                    <a:pt x="4337" y="8798"/>
                  </a:cubicBezTo>
                  <a:lnTo>
                    <a:pt x="1999" y="6461"/>
                  </a:lnTo>
                  <a:cubicBezTo>
                    <a:pt x="1624" y="6122"/>
                    <a:pt x="1357" y="5658"/>
                    <a:pt x="1392" y="5140"/>
                  </a:cubicBezTo>
                  <a:lnTo>
                    <a:pt x="1375" y="626"/>
                  </a:lnTo>
                  <a:cubicBezTo>
                    <a:pt x="1410" y="305"/>
                    <a:pt x="1143" y="2"/>
                    <a:pt x="822" y="2"/>
                  </a:cubicBezTo>
                  <a:cubicBezTo>
                    <a:pt x="811" y="1"/>
                    <a:pt x="800" y="1"/>
                    <a:pt x="7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4"/>
            <p:cNvSpPr/>
            <p:nvPr/>
          </p:nvSpPr>
          <p:spPr>
            <a:xfrm>
              <a:off x="1279482" y="4122585"/>
              <a:ext cx="64303" cy="80628"/>
            </a:xfrm>
            <a:custGeom>
              <a:avLst/>
              <a:gdLst/>
              <a:ahLst/>
              <a:cxnLst/>
              <a:rect l="l" t="t" r="r" b="b"/>
              <a:pathLst>
                <a:path w="2463" h="3088" extrusionOk="0">
                  <a:moveTo>
                    <a:pt x="1" y="1"/>
                  </a:moveTo>
                  <a:cubicBezTo>
                    <a:pt x="179" y="1428"/>
                    <a:pt x="1160" y="2606"/>
                    <a:pt x="2463" y="3087"/>
                  </a:cubicBezTo>
                  <a:cubicBezTo>
                    <a:pt x="2124" y="2267"/>
                    <a:pt x="1928" y="1142"/>
                    <a:pt x="1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4"/>
            <p:cNvSpPr/>
            <p:nvPr/>
          </p:nvSpPr>
          <p:spPr>
            <a:xfrm>
              <a:off x="1279482" y="4017753"/>
              <a:ext cx="64303" cy="80628"/>
            </a:xfrm>
            <a:custGeom>
              <a:avLst/>
              <a:gdLst/>
              <a:ahLst/>
              <a:cxnLst/>
              <a:rect l="l" t="t" r="r" b="b"/>
              <a:pathLst>
                <a:path w="2463" h="3088" extrusionOk="0">
                  <a:moveTo>
                    <a:pt x="2463" y="1"/>
                  </a:moveTo>
                  <a:lnTo>
                    <a:pt x="2463" y="1"/>
                  </a:lnTo>
                  <a:cubicBezTo>
                    <a:pt x="1160" y="483"/>
                    <a:pt x="179" y="1660"/>
                    <a:pt x="1" y="3088"/>
                  </a:cubicBezTo>
                  <a:lnTo>
                    <a:pt x="1892" y="3088"/>
                  </a:lnTo>
                  <a:cubicBezTo>
                    <a:pt x="1928" y="1946"/>
                    <a:pt x="2124" y="822"/>
                    <a:pt x="2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4"/>
            <p:cNvSpPr/>
            <p:nvPr/>
          </p:nvSpPr>
          <p:spPr>
            <a:xfrm>
              <a:off x="1353079" y="4011722"/>
              <a:ext cx="48952" cy="86659"/>
            </a:xfrm>
            <a:custGeom>
              <a:avLst/>
              <a:gdLst/>
              <a:ahLst/>
              <a:cxnLst/>
              <a:rect l="l" t="t" r="r" b="b"/>
              <a:pathLst>
                <a:path w="1875" h="3319" extrusionOk="0">
                  <a:moveTo>
                    <a:pt x="944" y="0"/>
                  </a:moveTo>
                  <a:cubicBezTo>
                    <a:pt x="902" y="0"/>
                    <a:pt x="857" y="18"/>
                    <a:pt x="822" y="54"/>
                  </a:cubicBezTo>
                  <a:cubicBezTo>
                    <a:pt x="714" y="161"/>
                    <a:pt x="554" y="393"/>
                    <a:pt x="393" y="910"/>
                  </a:cubicBezTo>
                  <a:cubicBezTo>
                    <a:pt x="179" y="1552"/>
                    <a:pt x="36" y="2391"/>
                    <a:pt x="1" y="3319"/>
                  </a:cubicBezTo>
                  <a:lnTo>
                    <a:pt x="1874" y="3319"/>
                  </a:lnTo>
                  <a:cubicBezTo>
                    <a:pt x="1839" y="2391"/>
                    <a:pt x="1714" y="1552"/>
                    <a:pt x="1500" y="910"/>
                  </a:cubicBezTo>
                  <a:cubicBezTo>
                    <a:pt x="1321" y="393"/>
                    <a:pt x="1161" y="161"/>
                    <a:pt x="1053" y="54"/>
                  </a:cubicBezTo>
                  <a:cubicBezTo>
                    <a:pt x="1027" y="18"/>
                    <a:pt x="987" y="0"/>
                    <a:pt x="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4"/>
            <p:cNvSpPr/>
            <p:nvPr/>
          </p:nvSpPr>
          <p:spPr>
            <a:xfrm>
              <a:off x="1353079" y="4122585"/>
              <a:ext cx="48952" cy="86320"/>
            </a:xfrm>
            <a:custGeom>
              <a:avLst/>
              <a:gdLst/>
              <a:ahLst/>
              <a:cxnLst/>
              <a:rect l="l" t="t" r="r" b="b"/>
              <a:pathLst>
                <a:path w="1875" h="3306" extrusionOk="0">
                  <a:moveTo>
                    <a:pt x="1" y="1"/>
                  </a:moveTo>
                  <a:cubicBezTo>
                    <a:pt x="36" y="911"/>
                    <a:pt x="179" y="1767"/>
                    <a:pt x="393" y="2409"/>
                  </a:cubicBezTo>
                  <a:cubicBezTo>
                    <a:pt x="554" y="2909"/>
                    <a:pt x="714" y="3159"/>
                    <a:pt x="822" y="3266"/>
                  </a:cubicBezTo>
                  <a:cubicBezTo>
                    <a:pt x="857" y="3293"/>
                    <a:pt x="902" y="3306"/>
                    <a:pt x="944" y="3306"/>
                  </a:cubicBezTo>
                  <a:cubicBezTo>
                    <a:pt x="987" y="3306"/>
                    <a:pt x="1027" y="3293"/>
                    <a:pt x="1053" y="3266"/>
                  </a:cubicBezTo>
                  <a:cubicBezTo>
                    <a:pt x="1161" y="3159"/>
                    <a:pt x="1321" y="2909"/>
                    <a:pt x="1500" y="2409"/>
                  </a:cubicBezTo>
                  <a:cubicBezTo>
                    <a:pt x="1714" y="1767"/>
                    <a:pt x="1839" y="91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4"/>
            <p:cNvSpPr/>
            <p:nvPr/>
          </p:nvSpPr>
          <p:spPr>
            <a:xfrm>
              <a:off x="1411325" y="4122585"/>
              <a:ext cx="64303" cy="80628"/>
            </a:xfrm>
            <a:custGeom>
              <a:avLst/>
              <a:gdLst/>
              <a:ahLst/>
              <a:cxnLst/>
              <a:rect l="l" t="t" r="r" b="b"/>
              <a:pathLst>
                <a:path w="2463" h="3088" extrusionOk="0">
                  <a:moveTo>
                    <a:pt x="571" y="1"/>
                  </a:moveTo>
                  <a:cubicBezTo>
                    <a:pt x="535" y="1142"/>
                    <a:pt x="339" y="2267"/>
                    <a:pt x="0" y="3087"/>
                  </a:cubicBezTo>
                  <a:cubicBezTo>
                    <a:pt x="1303" y="2606"/>
                    <a:pt x="2284" y="1428"/>
                    <a:pt x="2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4"/>
            <p:cNvSpPr/>
            <p:nvPr/>
          </p:nvSpPr>
          <p:spPr>
            <a:xfrm>
              <a:off x="1411325" y="4017753"/>
              <a:ext cx="64303" cy="80628"/>
            </a:xfrm>
            <a:custGeom>
              <a:avLst/>
              <a:gdLst/>
              <a:ahLst/>
              <a:cxnLst/>
              <a:rect l="l" t="t" r="r" b="b"/>
              <a:pathLst>
                <a:path w="2463" h="3088" extrusionOk="0">
                  <a:moveTo>
                    <a:pt x="0" y="1"/>
                  </a:moveTo>
                  <a:cubicBezTo>
                    <a:pt x="339" y="822"/>
                    <a:pt x="535" y="1946"/>
                    <a:pt x="571" y="3088"/>
                  </a:cubicBezTo>
                  <a:lnTo>
                    <a:pt x="2462" y="3088"/>
                  </a:lnTo>
                  <a:cubicBezTo>
                    <a:pt x="2284" y="1660"/>
                    <a:pt x="1303" y="48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44"/>
          <p:cNvGrpSpPr/>
          <p:nvPr/>
        </p:nvGrpSpPr>
        <p:grpSpPr>
          <a:xfrm>
            <a:off x="1176786" y="3992702"/>
            <a:ext cx="344685" cy="227848"/>
            <a:chOff x="7561626" y="1429860"/>
            <a:chExt cx="415083" cy="274416"/>
          </a:xfrm>
        </p:grpSpPr>
        <p:sp>
          <p:nvSpPr>
            <p:cNvPr id="413" name="Google Shape;413;p44"/>
            <p:cNvSpPr/>
            <p:nvPr/>
          </p:nvSpPr>
          <p:spPr>
            <a:xfrm>
              <a:off x="7733047" y="1551898"/>
              <a:ext cx="72239" cy="72246"/>
            </a:xfrm>
            <a:custGeom>
              <a:avLst/>
              <a:gdLst/>
              <a:ahLst/>
              <a:cxnLst/>
              <a:rect l="l" t="t" r="r" b="b"/>
              <a:pathLst>
                <a:path w="2767" h="2767" extrusionOk="0">
                  <a:moveTo>
                    <a:pt x="1392" y="1"/>
                  </a:moveTo>
                  <a:cubicBezTo>
                    <a:pt x="625" y="1"/>
                    <a:pt x="1" y="625"/>
                    <a:pt x="1" y="1375"/>
                  </a:cubicBezTo>
                  <a:cubicBezTo>
                    <a:pt x="1" y="2142"/>
                    <a:pt x="625" y="2767"/>
                    <a:pt x="1392" y="2767"/>
                  </a:cubicBezTo>
                  <a:cubicBezTo>
                    <a:pt x="2142" y="2767"/>
                    <a:pt x="2766" y="2142"/>
                    <a:pt x="2766" y="1375"/>
                  </a:cubicBezTo>
                  <a:cubicBezTo>
                    <a:pt x="2766" y="625"/>
                    <a:pt x="2142" y="1"/>
                    <a:pt x="1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4"/>
            <p:cNvSpPr/>
            <p:nvPr/>
          </p:nvSpPr>
          <p:spPr>
            <a:xfrm>
              <a:off x="7707906" y="1624119"/>
              <a:ext cx="122522" cy="80158"/>
            </a:xfrm>
            <a:custGeom>
              <a:avLst/>
              <a:gdLst/>
              <a:ahLst/>
              <a:cxnLst/>
              <a:rect l="l" t="t" r="r" b="b"/>
              <a:pathLst>
                <a:path w="4693" h="3070" extrusionOk="0">
                  <a:moveTo>
                    <a:pt x="2355" y="1"/>
                  </a:moveTo>
                  <a:cubicBezTo>
                    <a:pt x="1053" y="1"/>
                    <a:pt x="0" y="1053"/>
                    <a:pt x="0" y="2338"/>
                  </a:cubicBezTo>
                  <a:lnTo>
                    <a:pt x="0" y="3070"/>
                  </a:lnTo>
                  <a:lnTo>
                    <a:pt x="4693" y="3070"/>
                  </a:lnTo>
                  <a:lnTo>
                    <a:pt x="4693" y="2338"/>
                  </a:lnTo>
                  <a:cubicBezTo>
                    <a:pt x="4693" y="1053"/>
                    <a:pt x="3640"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4"/>
            <p:cNvSpPr/>
            <p:nvPr/>
          </p:nvSpPr>
          <p:spPr>
            <a:xfrm>
              <a:off x="7879328" y="1551898"/>
              <a:ext cx="72213" cy="72246"/>
            </a:xfrm>
            <a:custGeom>
              <a:avLst/>
              <a:gdLst/>
              <a:ahLst/>
              <a:cxnLst/>
              <a:rect l="l" t="t" r="r" b="b"/>
              <a:pathLst>
                <a:path w="2766" h="2767" extrusionOk="0">
                  <a:moveTo>
                    <a:pt x="1392" y="1"/>
                  </a:moveTo>
                  <a:cubicBezTo>
                    <a:pt x="625" y="1"/>
                    <a:pt x="0" y="625"/>
                    <a:pt x="0" y="1375"/>
                  </a:cubicBezTo>
                  <a:cubicBezTo>
                    <a:pt x="0" y="2142"/>
                    <a:pt x="625" y="2767"/>
                    <a:pt x="1392" y="2767"/>
                  </a:cubicBezTo>
                  <a:cubicBezTo>
                    <a:pt x="2141" y="2767"/>
                    <a:pt x="2766" y="2142"/>
                    <a:pt x="2766" y="1375"/>
                  </a:cubicBezTo>
                  <a:cubicBezTo>
                    <a:pt x="2766" y="625"/>
                    <a:pt x="2141" y="1"/>
                    <a:pt x="1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4"/>
            <p:cNvSpPr/>
            <p:nvPr/>
          </p:nvSpPr>
          <p:spPr>
            <a:xfrm>
              <a:off x="7854160" y="1624119"/>
              <a:ext cx="122549" cy="80158"/>
            </a:xfrm>
            <a:custGeom>
              <a:avLst/>
              <a:gdLst/>
              <a:ahLst/>
              <a:cxnLst/>
              <a:rect l="l" t="t" r="r" b="b"/>
              <a:pathLst>
                <a:path w="4694" h="3070" extrusionOk="0">
                  <a:moveTo>
                    <a:pt x="2356" y="1"/>
                  </a:moveTo>
                  <a:cubicBezTo>
                    <a:pt x="1053" y="1"/>
                    <a:pt x="1" y="1053"/>
                    <a:pt x="1" y="2338"/>
                  </a:cubicBezTo>
                  <a:lnTo>
                    <a:pt x="1" y="3070"/>
                  </a:lnTo>
                  <a:lnTo>
                    <a:pt x="4229" y="3070"/>
                  </a:lnTo>
                  <a:cubicBezTo>
                    <a:pt x="4479" y="3070"/>
                    <a:pt x="4693" y="2873"/>
                    <a:pt x="4693" y="2606"/>
                  </a:cubicBezTo>
                  <a:lnTo>
                    <a:pt x="4693" y="2338"/>
                  </a:lnTo>
                  <a:cubicBezTo>
                    <a:pt x="4693" y="1053"/>
                    <a:pt x="3641" y="1"/>
                    <a:pt x="2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4"/>
            <p:cNvSpPr/>
            <p:nvPr/>
          </p:nvSpPr>
          <p:spPr>
            <a:xfrm>
              <a:off x="7586793" y="1551898"/>
              <a:ext cx="72213" cy="72246"/>
            </a:xfrm>
            <a:custGeom>
              <a:avLst/>
              <a:gdLst/>
              <a:ahLst/>
              <a:cxnLst/>
              <a:rect l="l" t="t" r="r" b="b"/>
              <a:pathLst>
                <a:path w="2766" h="2767" extrusionOk="0">
                  <a:moveTo>
                    <a:pt x="1392" y="1"/>
                  </a:moveTo>
                  <a:cubicBezTo>
                    <a:pt x="625" y="1"/>
                    <a:pt x="0" y="625"/>
                    <a:pt x="0" y="1375"/>
                  </a:cubicBezTo>
                  <a:cubicBezTo>
                    <a:pt x="0" y="2142"/>
                    <a:pt x="625" y="2767"/>
                    <a:pt x="1392" y="2767"/>
                  </a:cubicBezTo>
                  <a:cubicBezTo>
                    <a:pt x="2141" y="2767"/>
                    <a:pt x="2766" y="2142"/>
                    <a:pt x="2766" y="1375"/>
                  </a:cubicBezTo>
                  <a:cubicBezTo>
                    <a:pt x="2766" y="625"/>
                    <a:pt x="2141" y="1"/>
                    <a:pt x="1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4"/>
            <p:cNvSpPr/>
            <p:nvPr/>
          </p:nvSpPr>
          <p:spPr>
            <a:xfrm>
              <a:off x="7561626" y="1624119"/>
              <a:ext cx="122549" cy="80158"/>
            </a:xfrm>
            <a:custGeom>
              <a:avLst/>
              <a:gdLst/>
              <a:ahLst/>
              <a:cxnLst/>
              <a:rect l="l" t="t" r="r" b="b"/>
              <a:pathLst>
                <a:path w="4694" h="3070" extrusionOk="0">
                  <a:moveTo>
                    <a:pt x="2356" y="1"/>
                  </a:moveTo>
                  <a:cubicBezTo>
                    <a:pt x="1053" y="1"/>
                    <a:pt x="1" y="1053"/>
                    <a:pt x="1" y="2338"/>
                  </a:cubicBezTo>
                  <a:lnTo>
                    <a:pt x="1" y="2606"/>
                  </a:lnTo>
                  <a:cubicBezTo>
                    <a:pt x="1" y="2873"/>
                    <a:pt x="215" y="3070"/>
                    <a:pt x="482" y="3070"/>
                  </a:cubicBezTo>
                  <a:lnTo>
                    <a:pt x="4693" y="3070"/>
                  </a:lnTo>
                  <a:lnTo>
                    <a:pt x="4693" y="2338"/>
                  </a:lnTo>
                  <a:cubicBezTo>
                    <a:pt x="4693" y="1053"/>
                    <a:pt x="3640" y="1"/>
                    <a:pt x="2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4"/>
            <p:cNvSpPr/>
            <p:nvPr/>
          </p:nvSpPr>
          <p:spPr>
            <a:xfrm>
              <a:off x="7665977" y="1429860"/>
              <a:ext cx="72213" cy="72220"/>
            </a:xfrm>
            <a:custGeom>
              <a:avLst/>
              <a:gdLst/>
              <a:ahLst/>
              <a:cxnLst/>
              <a:rect l="l" t="t" r="r" b="b"/>
              <a:pathLst>
                <a:path w="2766" h="2766" extrusionOk="0">
                  <a:moveTo>
                    <a:pt x="1392" y="0"/>
                  </a:moveTo>
                  <a:cubicBezTo>
                    <a:pt x="625" y="0"/>
                    <a:pt x="0" y="607"/>
                    <a:pt x="0" y="1374"/>
                  </a:cubicBezTo>
                  <a:cubicBezTo>
                    <a:pt x="0" y="2141"/>
                    <a:pt x="625" y="2766"/>
                    <a:pt x="1392" y="2766"/>
                  </a:cubicBezTo>
                  <a:cubicBezTo>
                    <a:pt x="2141" y="2766"/>
                    <a:pt x="2766" y="2141"/>
                    <a:pt x="2766" y="1374"/>
                  </a:cubicBezTo>
                  <a:cubicBezTo>
                    <a:pt x="2766" y="607"/>
                    <a:pt x="2141" y="0"/>
                    <a:pt x="1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4"/>
            <p:cNvSpPr/>
            <p:nvPr/>
          </p:nvSpPr>
          <p:spPr>
            <a:xfrm>
              <a:off x="7648746" y="1502054"/>
              <a:ext cx="104822" cy="138853"/>
            </a:xfrm>
            <a:custGeom>
              <a:avLst/>
              <a:gdLst/>
              <a:ahLst/>
              <a:cxnLst/>
              <a:rect l="l" t="t" r="r" b="b"/>
              <a:pathLst>
                <a:path w="4015" h="5318" extrusionOk="0">
                  <a:moveTo>
                    <a:pt x="2052" y="1"/>
                  </a:moveTo>
                  <a:cubicBezTo>
                    <a:pt x="1160" y="1"/>
                    <a:pt x="393" y="483"/>
                    <a:pt x="0" y="1196"/>
                  </a:cubicBezTo>
                  <a:cubicBezTo>
                    <a:pt x="785" y="1571"/>
                    <a:pt x="1321" y="2374"/>
                    <a:pt x="1321" y="3284"/>
                  </a:cubicBezTo>
                  <a:cubicBezTo>
                    <a:pt x="1321" y="3712"/>
                    <a:pt x="1213" y="4087"/>
                    <a:pt x="1017" y="4426"/>
                  </a:cubicBezTo>
                  <a:cubicBezTo>
                    <a:pt x="1338" y="4676"/>
                    <a:pt x="1606" y="4979"/>
                    <a:pt x="1820" y="5318"/>
                  </a:cubicBezTo>
                  <a:cubicBezTo>
                    <a:pt x="2016" y="4979"/>
                    <a:pt x="2302" y="4676"/>
                    <a:pt x="2605" y="4426"/>
                  </a:cubicBezTo>
                  <a:cubicBezTo>
                    <a:pt x="2409" y="4087"/>
                    <a:pt x="2302" y="3712"/>
                    <a:pt x="2302" y="3284"/>
                  </a:cubicBezTo>
                  <a:cubicBezTo>
                    <a:pt x="2302" y="2231"/>
                    <a:pt x="3033" y="1321"/>
                    <a:pt x="4015" y="1054"/>
                  </a:cubicBezTo>
                  <a:cubicBezTo>
                    <a:pt x="3604" y="411"/>
                    <a:pt x="2873" y="1"/>
                    <a:pt x="2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4"/>
            <p:cNvSpPr/>
            <p:nvPr/>
          </p:nvSpPr>
          <p:spPr>
            <a:xfrm>
              <a:off x="7800144" y="1429860"/>
              <a:ext cx="72213" cy="72220"/>
            </a:xfrm>
            <a:custGeom>
              <a:avLst/>
              <a:gdLst/>
              <a:ahLst/>
              <a:cxnLst/>
              <a:rect l="l" t="t" r="r" b="b"/>
              <a:pathLst>
                <a:path w="2766" h="2766" extrusionOk="0">
                  <a:moveTo>
                    <a:pt x="1392" y="0"/>
                  </a:moveTo>
                  <a:cubicBezTo>
                    <a:pt x="625" y="0"/>
                    <a:pt x="0" y="607"/>
                    <a:pt x="0" y="1374"/>
                  </a:cubicBezTo>
                  <a:cubicBezTo>
                    <a:pt x="0" y="2141"/>
                    <a:pt x="625" y="2766"/>
                    <a:pt x="1392" y="2766"/>
                  </a:cubicBezTo>
                  <a:cubicBezTo>
                    <a:pt x="2141" y="2766"/>
                    <a:pt x="2766" y="2141"/>
                    <a:pt x="2766" y="1374"/>
                  </a:cubicBezTo>
                  <a:cubicBezTo>
                    <a:pt x="2766" y="607"/>
                    <a:pt x="2141" y="0"/>
                    <a:pt x="1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4"/>
            <p:cNvSpPr/>
            <p:nvPr/>
          </p:nvSpPr>
          <p:spPr>
            <a:xfrm>
              <a:off x="7785236" y="1502054"/>
              <a:ext cx="104822" cy="138853"/>
            </a:xfrm>
            <a:custGeom>
              <a:avLst/>
              <a:gdLst/>
              <a:ahLst/>
              <a:cxnLst/>
              <a:rect l="l" t="t" r="r" b="b"/>
              <a:pathLst>
                <a:path w="4015" h="5318" extrusionOk="0">
                  <a:moveTo>
                    <a:pt x="1963" y="1"/>
                  </a:moveTo>
                  <a:cubicBezTo>
                    <a:pt x="1142" y="1"/>
                    <a:pt x="410" y="411"/>
                    <a:pt x="0" y="1054"/>
                  </a:cubicBezTo>
                  <a:cubicBezTo>
                    <a:pt x="981" y="1321"/>
                    <a:pt x="1695" y="2231"/>
                    <a:pt x="1695" y="3284"/>
                  </a:cubicBezTo>
                  <a:cubicBezTo>
                    <a:pt x="1695" y="3712"/>
                    <a:pt x="1588" y="4087"/>
                    <a:pt x="1392" y="4426"/>
                  </a:cubicBezTo>
                  <a:cubicBezTo>
                    <a:pt x="1713" y="4676"/>
                    <a:pt x="1981" y="4979"/>
                    <a:pt x="2195" y="5318"/>
                  </a:cubicBezTo>
                  <a:cubicBezTo>
                    <a:pt x="2391" y="4979"/>
                    <a:pt x="2659" y="4676"/>
                    <a:pt x="2980" y="4426"/>
                  </a:cubicBezTo>
                  <a:cubicBezTo>
                    <a:pt x="2784" y="4087"/>
                    <a:pt x="2676" y="3712"/>
                    <a:pt x="2676" y="3284"/>
                  </a:cubicBezTo>
                  <a:cubicBezTo>
                    <a:pt x="2676" y="2374"/>
                    <a:pt x="3230" y="1571"/>
                    <a:pt x="4015" y="1196"/>
                  </a:cubicBezTo>
                  <a:cubicBezTo>
                    <a:pt x="3604" y="483"/>
                    <a:pt x="2837" y="1"/>
                    <a:pt x="19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44"/>
          <p:cNvGrpSpPr/>
          <p:nvPr/>
        </p:nvGrpSpPr>
        <p:grpSpPr>
          <a:xfrm>
            <a:off x="5097045" y="1942376"/>
            <a:ext cx="423079" cy="424159"/>
            <a:chOff x="-1591550" y="3597475"/>
            <a:chExt cx="293825" cy="294575"/>
          </a:xfrm>
        </p:grpSpPr>
        <p:sp>
          <p:nvSpPr>
            <p:cNvPr id="424" name="Google Shape;424;p4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45"/>
          <p:cNvSpPr txBox="1">
            <a:spLocks noGrp="1"/>
          </p:cNvSpPr>
          <p:nvPr>
            <p:ph type="body" idx="1"/>
          </p:nvPr>
        </p:nvSpPr>
        <p:spPr>
          <a:xfrm>
            <a:off x="4281175" y="1956325"/>
            <a:ext cx="4431900" cy="197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sz="1800"/>
              <a:t>What would we do in case a disaster occured now?</a:t>
            </a:r>
            <a:endParaRPr sz="1800"/>
          </a:p>
          <a:p>
            <a:pPr marL="457200" lvl="0" indent="-342900" algn="l" rtl="0">
              <a:spcBef>
                <a:spcPts val="1000"/>
              </a:spcBef>
              <a:spcAft>
                <a:spcPts val="0"/>
              </a:spcAft>
              <a:buSzPts val="1800"/>
              <a:buAutoNum type="arabicPeriod"/>
            </a:pPr>
            <a:r>
              <a:rPr lang="en" sz="1800"/>
              <a:t>What can we do to help without the application?</a:t>
            </a:r>
            <a:endParaRPr sz="1800"/>
          </a:p>
          <a:p>
            <a:pPr marL="0" lvl="0" indent="0" algn="l" rtl="0">
              <a:spcBef>
                <a:spcPts val="1000"/>
              </a:spcBef>
              <a:spcAft>
                <a:spcPts val="0"/>
              </a:spcAft>
              <a:buNone/>
            </a:pPr>
            <a:endParaRPr sz="1800"/>
          </a:p>
          <a:p>
            <a:pPr marL="457200" lvl="0" indent="0" algn="l" rtl="0">
              <a:spcBef>
                <a:spcPts val="1000"/>
              </a:spcBef>
              <a:spcAft>
                <a:spcPts val="1000"/>
              </a:spcAft>
              <a:buNone/>
            </a:pPr>
            <a:endParaRPr sz="1800"/>
          </a:p>
        </p:txBody>
      </p:sp>
      <p:sp>
        <p:nvSpPr>
          <p:cNvPr id="432" name="Google Shape;432;p45"/>
          <p:cNvSpPr txBox="1">
            <a:spLocks noGrp="1"/>
          </p:cNvSpPr>
          <p:nvPr>
            <p:ph type="ctrTitle"/>
          </p:nvPr>
        </p:nvSpPr>
        <p:spPr>
          <a:xfrm>
            <a:off x="713250" y="465900"/>
            <a:ext cx="77175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Scenario-based Questions</a:t>
            </a:r>
            <a:endParaRPr sz="2700"/>
          </a:p>
        </p:txBody>
      </p:sp>
      <p:sp>
        <p:nvSpPr>
          <p:cNvPr id="433" name="Google Shape;433;p45"/>
          <p:cNvSpPr/>
          <p:nvPr/>
        </p:nvSpPr>
        <p:spPr>
          <a:xfrm rot="5400000" flipH="1">
            <a:off x="1204638" y="289631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5"/>
          <p:cNvSpPr/>
          <p:nvPr/>
        </p:nvSpPr>
        <p:spPr>
          <a:xfrm flipH="1">
            <a:off x="1077827" y="1381798"/>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5"/>
          <p:cNvSpPr/>
          <p:nvPr/>
        </p:nvSpPr>
        <p:spPr>
          <a:xfrm>
            <a:off x="1712188" y="1751368"/>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5"/>
          <p:cNvSpPr txBox="1"/>
          <p:nvPr/>
        </p:nvSpPr>
        <p:spPr>
          <a:xfrm>
            <a:off x="4288850" y="1401825"/>
            <a:ext cx="4431900" cy="37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latin typeface="Epilogue"/>
                <a:ea typeface="Epilogue"/>
                <a:cs typeface="Epilogue"/>
                <a:sym typeface="Epilogue"/>
              </a:rPr>
              <a:t>Questions Asked during session</a:t>
            </a:r>
            <a:endParaRPr sz="2000" b="1">
              <a:solidFill>
                <a:schemeClr val="dk1"/>
              </a:solidFill>
              <a:latin typeface="Epilogue"/>
              <a:ea typeface="Epilogue"/>
              <a:cs typeface="Epilogue"/>
              <a:sym typeface="Epilogu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46"/>
          <p:cNvSpPr txBox="1">
            <a:spLocks noGrp="1"/>
          </p:cNvSpPr>
          <p:nvPr>
            <p:ph type="subTitle" idx="2"/>
          </p:nvPr>
        </p:nvSpPr>
        <p:spPr>
          <a:xfrm>
            <a:off x="2379785" y="1122400"/>
            <a:ext cx="37599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Take Immediate Action</a:t>
            </a:r>
            <a:endParaRPr/>
          </a:p>
        </p:txBody>
      </p:sp>
      <p:sp>
        <p:nvSpPr>
          <p:cNvPr id="442" name="Google Shape;442;p46"/>
          <p:cNvSpPr txBox="1">
            <a:spLocks noGrp="1"/>
          </p:cNvSpPr>
          <p:nvPr>
            <p:ph type="subTitle" idx="1"/>
          </p:nvPr>
        </p:nvSpPr>
        <p:spPr>
          <a:xfrm>
            <a:off x="2379841" y="1460058"/>
            <a:ext cx="3759900" cy="5823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Char char="●"/>
            </a:pPr>
            <a:r>
              <a:rPr lang="en"/>
              <a:t>Look for a safe place</a:t>
            </a:r>
            <a:endParaRPr/>
          </a:p>
          <a:p>
            <a:pPr marL="457200" lvl="0" indent="-292100" algn="l" rtl="0">
              <a:spcBef>
                <a:spcPts val="0"/>
              </a:spcBef>
              <a:spcAft>
                <a:spcPts val="0"/>
              </a:spcAft>
              <a:buSzPts val="1000"/>
              <a:buChar char="●"/>
            </a:pPr>
            <a:r>
              <a:rPr lang="en"/>
              <a:t>Protect friends and family.</a:t>
            </a:r>
            <a:endParaRPr/>
          </a:p>
        </p:txBody>
      </p:sp>
      <p:sp>
        <p:nvSpPr>
          <p:cNvPr id="443" name="Google Shape;443;p46"/>
          <p:cNvSpPr txBox="1">
            <a:spLocks noGrp="1"/>
          </p:cNvSpPr>
          <p:nvPr>
            <p:ph type="ctrTitle"/>
          </p:nvPr>
        </p:nvSpPr>
        <p:spPr>
          <a:xfrm>
            <a:off x="713250" y="312225"/>
            <a:ext cx="77175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In case of disaster occurrence…</a:t>
            </a:r>
            <a:endParaRPr sz="2700">
              <a:solidFill>
                <a:schemeClr val="dk2"/>
              </a:solidFill>
            </a:endParaRPr>
          </a:p>
        </p:txBody>
      </p:sp>
      <p:sp>
        <p:nvSpPr>
          <p:cNvPr id="444" name="Google Shape;444;p46"/>
          <p:cNvSpPr txBox="1">
            <a:spLocks noGrp="1"/>
          </p:cNvSpPr>
          <p:nvPr>
            <p:ph type="subTitle" idx="3"/>
          </p:nvPr>
        </p:nvSpPr>
        <p:spPr>
          <a:xfrm>
            <a:off x="2347900" y="2676263"/>
            <a:ext cx="5676600" cy="5823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Char char="●"/>
            </a:pPr>
            <a:r>
              <a:rPr lang="en"/>
              <a:t>Know where it is taking place (radio, TV or social media)</a:t>
            </a:r>
            <a:endParaRPr/>
          </a:p>
          <a:p>
            <a:pPr marL="457200" lvl="0" indent="-292100" algn="l" rtl="0">
              <a:spcBef>
                <a:spcPts val="0"/>
              </a:spcBef>
              <a:spcAft>
                <a:spcPts val="0"/>
              </a:spcAft>
              <a:buSzPts val="1000"/>
              <a:buChar char="●"/>
            </a:pPr>
            <a:r>
              <a:rPr lang="en"/>
              <a:t>Seek shelter locations or escape routes.</a:t>
            </a:r>
            <a:endParaRPr/>
          </a:p>
        </p:txBody>
      </p:sp>
      <p:sp>
        <p:nvSpPr>
          <p:cNvPr id="445" name="Google Shape;445;p46"/>
          <p:cNvSpPr txBox="1">
            <a:spLocks noGrp="1"/>
          </p:cNvSpPr>
          <p:nvPr>
            <p:ph type="subTitle" idx="4"/>
          </p:nvPr>
        </p:nvSpPr>
        <p:spPr>
          <a:xfrm>
            <a:off x="2347835" y="2338609"/>
            <a:ext cx="37599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Get more information</a:t>
            </a:r>
            <a:endParaRPr/>
          </a:p>
        </p:txBody>
      </p:sp>
      <p:sp>
        <p:nvSpPr>
          <p:cNvPr id="446" name="Google Shape;446;p46"/>
          <p:cNvSpPr txBox="1">
            <a:spLocks noGrp="1"/>
          </p:cNvSpPr>
          <p:nvPr>
            <p:ph type="subTitle" idx="5"/>
          </p:nvPr>
        </p:nvSpPr>
        <p:spPr>
          <a:xfrm>
            <a:off x="2379851" y="3892475"/>
            <a:ext cx="3972600" cy="5823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Char char="●"/>
            </a:pPr>
            <a:r>
              <a:rPr lang="en"/>
              <a:t>If safe, assist others who need help.</a:t>
            </a:r>
            <a:endParaRPr/>
          </a:p>
          <a:p>
            <a:pPr marL="457200" lvl="0" indent="-292100" algn="l" rtl="0">
              <a:spcBef>
                <a:spcPts val="0"/>
              </a:spcBef>
              <a:spcAft>
                <a:spcPts val="0"/>
              </a:spcAft>
              <a:buSzPts val="1000"/>
              <a:buChar char="●"/>
            </a:pPr>
            <a:r>
              <a:rPr lang="en"/>
              <a:t>Provide first aid and medical assistance</a:t>
            </a:r>
            <a:endParaRPr/>
          </a:p>
        </p:txBody>
      </p:sp>
      <p:sp>
        <p:nvSpPr>
          <p:cNvPr id="447" name="Google Shape;447;p46"/>
          <p:cNvSpPr txBox="1">
            <a:spLocks noGrp="1"/>
          </p:cNvSpPr>
          <p:nvPr>
            <p:ph type="subTitle" idx="6"/>
          </p:nvPr>
        </p:nvSpPr>
        <p:spPr>
          <a:xfrm>
            <a:off x="2379785" y="3554817"/>
            <a:ext cx="37599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Help Others</a:t>
            </a:r>
            <a:endParaRPr/>
          </a:p>
        </p:txBody>
      </p:sp>
      <p:sp>
        <p:nvSpPr>
          <p:cNvPr id="448" name="Google Shape;448;p46"/>
          <p:cNvSpPr/>
          <p:nvPr/>
        </p:nvSpPr>
        <p:spPr>
          <a:xfrm>
            <a:off x="1119500" y="2480332"/>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6"/>
          <p:cNvSpPr/>
          <p:nvPr/>
        </p:nvSpPr>
        <p:spPr>
          <a:xfrm>
            <a:off x="1151450" y="3696545"/>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46"/>
          <p:cNvGrpSpPr/>
          <p:nvPr/>
        </p:nvGrpSpPr>
        <p:grpSpPr>
          <a:xfrm>
            <a:off x="1355058" y="3842541"/>
            <a:ext cx="328425" cy="344503"/>
            <a:chOff x="6887582" y="3335264"/>
            <a:chExt cx="395503" cy="414914"/>
          </a:xfrm>
        </p:grpSpPr>
        <p:sp>
          <p:nvSpPr>
            <p:cNvPr id="451" name="Google Shape;451;p46"/>
            <p:cNvSpPr/>
            <p:nvPr/>
          </p:nvSpPr>
          <p:spPr>
            <a:xfrm>
              <a:off x="6977940" y="3475501"/>
              <a:ext cx="171918" cy="80158"/>
            </a:xfrm>
            <a:custGeom>
              <a:avLst/>
              <a:gdLst/>
              <a:ahLst/>
              <a:cxnLst/>
              <a:rect l="l" t="t" r="r" b="b"/>
              <a:pathLst>
                <a:path w="6585" h="3070" extrusionOk="0">
                  <a:moveTo>
                    <a:pt x="1" y="0"/>
                  </a:moveTo>
                  <a:lnTo>
                    <a:pt x="1" y="1981"/>
                  </a:lnTo>
                  <a:cubicBezTo>
                    <a:pt x="1" y="2177"/>
                    <a:pt x="108" y="2338"/>
                    <a:pt x="268" y="2409"/>
                  </a:cubicBezTo>
                  <a:cubicBezTo>
                    <a:pt x="1232" y="2855"/>
                    <a:pt x="2249" y="3069"/>
                    <a:pt x="3284" y="3069"/>
                  </a:cubicBezTo>
                  <a:cubicBezTo>
                    <a:pt x="4337" y="3069"/>
                    <a:pt x="5354" y="2855"/>
                    <a:pt x="6317" y="2409"/>
                  </a:cubicBezTo>
                  <a:cubicBezTo>
                    <a:pt x="6478" y="2338"/>
                    <a:pt x="6585" y="2177"/>
                    <a:pt x="6585" y="1981"/>
                  </a:cubicBezTo>
                  <a:lnTo>
                    <a:pt x="6585" y="0"/>
                  </a:lnTo>
                  <a:lnTo>
                    <a:pt x="3926" y="1374"/>
                  </a:lnTo>
                  <a:cubicBezTo>
                    <a:pt x="3730" y="1481"/>
                    <a:pt x="3507" y="1535"/>
                    <a:pt x="3284" y="1535"/>
                  </a:cubicBezTo>
                  <a:cubicBezTo>
                    <a:pt x="3061" y="1535"/>
                    <a:pt x="2838" y="1481"/>
                    <a:pt x="2641" y="1374"/>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6"/>
            <p:cNvSpPr/>
            <p:nvPr/>
          </p:nvSpPr>
          <p:spPr>
            <a:xfrm>
              <a:off x="7178263" y="3448007"/>
              <a:ext cx="24228" cy="51280"/>
            </a:xfrm>
            <a:custGeom>
              <a:avLst/>
              <a:gdLst/>
              <a:ahLst/>
              <a:cxnLst/>
              <a:rect l="l" t="t" r="r" b="b"/>
              <a:pathLst>
                <a:path w="928" h="1964" extrusionOk="0">
                  <a:moveTo>
                    <a:pt x="928" y="0"/>
                  </a:moveTo>
                  <a:lnTo>
                    <a:pt x="0" y="482"/>
                  </a:lnTo>
                  <a:lnTo>
                    <a:pt x="0" y="1499"/>
                  </a:lnTo>
                  <a:cubicBezTo>
                    <a:pt x="0" y="1749"/>
                    <a:pt x="196" y="1963"/>
                    <a:pt x="464" y="1963"/>
                  </a:cubicBezTo>
                  <a:cubicBezTo>
                    <a:pt x="714" y="1963"/>
                    <a:pt x="928" y="1749"/>
                    <a:pt x="928" y="1499"/>
                  </a:cubicBezTo>
                  <a:lnTo>
                    <a:pt x="9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6"/>
            <p:cNvSpPr/>
            <p:nvPr/>
          </p:nvSpPr>
          <p:spPr>
            <a:xfrm>
              <a:off x="6922984" y="3335264"/>
              <a:ext cx="281387" cy="156086"/>
            </a:xfrm>
            <a:custGeom>
              <a:avLst/>
              <a:gdLst/>
              <a:ahLst/>
              <a:cxnLst/>
              <a:rect l="l" t="t" r="r" b="b"/>
              <a:pathLst>
                <a:path w="10778" h="5978" extrusionOk="0">
                  <a:moveTo>
                    <a:pt x="5395" y="1"/>
                  </a:moveTo>
                  <a:cubicBezTo>
                    <a:pt x="5322" y="1"/>
                    <a:pt x="5246" y="18"/>
                    <a:pt x="5175" y="54"/>
                  </a:cubicBezTo>
                  <a:lnTo>
                    <a:pt x="339" y="2570"/>
                  </a:lnTo>
                  <a:cubicBezTo>
                    <a:pt x="0" y="2730"/>
                    <a:pt x="18" y="3248"/>
                    <a:pt x="339" y="3391"/>
                  </a:cubicBezTo>
                  <a:lnTo>
                    <a:pt x="5175" y="5924"/>
                  </a:lnTo>
                  <a:cubicBezTo>
                    <a:pt x="5246" y="5960"/>
                    <a:pt x="5322" y="5978"/>
                    <a:pt x="5395" y="5978"/>
                  </a:cubicBezTo>
                  <a:cubicBezTo>
                    <a:pt x="5469" y="5978"/>
                    <a:pt x="5540" y="5960"/>
                    <a:pt x="5603" y="5924"/>
                  </a:cubicBezTo>
                  <a:lnTo>
                    <a:pt x="10456" y="3391"/>
                  </a:lnTo>
                  <a:cubicBezTo>
                    <a:pt x="10777" y="3248"/>
                    <a:pt x="10777" y="2730"/>
                    <a:pt x="10456" y="2570"/>
                  </a:cubicBezTo>
                  <a:lnTo>
                    <a:pt x="5603" y="54"/>
                  </a:lnTo>
                  <a:cubicBezTo>
                    <a:pt x="5540" y="18"/>
                    <a:pt x="5469" y="1"/>
                    <a:pt x="5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6"/>
            <p:cNvSpPr/>
            <p:nvPr/>
          </p:nvSpPr>
          <p:spPr>
            <a:xfrm>
              <a:off x="7143775" y="3564509"/>
              <a:ext cx="74563" cy="70340"/>
            </a:xfrm>
            <a:custGeom>
              <a:avLst/>
              <a:gdLst/>
              <a:ahLst/>
              <a:cxnLst/>
              <a:rect l="l" t="t" r="r" b="b"/>
              <a:pathLst>
                <a:path w="2856" h="2694" extrusionOk="0">
                  <a:moveTo>
                    <a:pt x="2136" y="1"/>
                  </a:moveTo>
                  <a:cubicBezTo>
                    <a:pt x="1950" y="1"/>
                    <a:pt x="1764" y="72"/>
                    <a:pt x="1642" y="213"/>
                  </a:cubicBezTo>
                  <a:lnTo>
                    <a:pt x="1" y="1730"/>
                  </a:lnTo>
                  <a:cubicBezTo>
                    <a:pt x="251" y="1801"/>
                    <a:pt x="465" y="1926"/>
                    <a:pt x="661" y="2122"/>
                  </a:cubicBezTo>
                  <a:cubicBezTo>
                    <a:pt x="821" y="2283"/>
                    <a:pt x="946" y="2479"/>
                    <a:pt x="1018" y="2693"/>
                  </a:cubicBezTo>
                  <a:lnTo>
                    <a:pt x="2641" y="1052"/>
                  </a:lnTo>
                  <a:cubicBezTo>
                    <a:pt x="2856" y="802"/>
                    <a:pt x="2820" y="427"/>
                    <a:pt x="2588" y="178"/>
                  </a:cubicBezTo>
                  <a:cubicBezTo>
                    <a:pt x="2469" y="59"/>
                    <a:pt x="2303" y="1"/>
                    <a:pt x="2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6"/>
            <p:cNvSpPr/>
            <p:nvPr/>
          </p:nvSpPr>
          <p:spPr>
            <a:xfrm>
              <a:off x="6887582" y="3583021"/>
              <a:ext cx="395503" cy="167156"/>
            </a:xfrm>
            <a:custGeom>
              <a:avLst/>
              <a:gdLst/>
              <a:ahLst/>
              <a:cxnLst/>
              <a:rect l="l" t="t" r="r" b="b"/>
              <a:pathLst>
                <a:path w="15149" h="6402" extrusionOk="0">
                  <a:moveTo>
                    <a:pt x="14419" y="0"/>
                  </a:moveTo>
                  <a:cubicBezTo>
                    <a:pt x="14231" y="0"/>
                    <a:pt x="14043" y="82"/>
                    <a:pt x="13918" y="236"/>
                  </a:cubicBezTo>
                  <a:lnTo>
                    <a:pt x="10527" y="3608"/>
                  </a:lnTo>
                  <a:cubicBezTo>
                    <a:pt x="10224" y="3929"/>
                    <a:pt x="9778" y="4125"/>
                    <a:pt x="9350" y="4125"/>
                  </a:cubicBezTo>
                  <a:lnTo>
                    <a:pt x="5549" y="4125"/>
                  </a:lnTo>
                  <a:cubicBezTo>
                    <a:pt x="5300" y="4125"/>
                    <a:pt x="5085" y="3929"/>
                    <a:pt x="5068" y="3679"/>
                  </a:cubicBezTo>
                  <a:cubicBezTo>
                    <a:pt x="5050" y="3412"/>
                    <a:pt x="5264" y="3198"/>
                    <a:pt x="5531" y="3198"/>
                  </a:cubicBezTo>
                  <a:lnTo>
                    <a:pt x="9350" y="3198"/>
                  </a:lnTo>
                  <a:cubicBezTo>
                    <a:pt x="9707" y="3198"/>
                    <a:pt x="10010" y="2894"/>
                    <a:pt x="10010" y="2537"/>
                  </a:cubicBezTo>
                  <a:cubicBezTo>
                    <a:pt x="10010" y="2181"/>
                    <a:pt x="9707" y="1877"/>
                    <a:pt x="9350" y="1877"/>
                  </a:cubicBezTo>
                  <a:lnTo>
                    <a:pt x="6763" y="1877"/>
                  </a:lnTo>
                  <a:cubicBezTo>
                    <a:pt x="6638" y="1877"/>
                    <a:pt x="6531" y="1842"/>
                    <a:pt x="6441" y="1752"/>
                  </a:cubicBezTo>
                  <a:cubicBezTo>
                    <a:pt x="5853" y="1217"/>
                    <a:pt x="5085" y="914"/>
                    <a:pt x="4283" y="896"/>
                  </a:cubicBezTo>
                  <a:cubicBezTo>
                    <a:pt x="4257" y="895"/>
                    <a:pt x="4232" y="895"/>
                    <a:pt x="4207" y="895"/>
                  </a:cubicBezTo>
                  <a:cubicBezTo>
                    <a:pt x="3431" y="895"/>
                    <a:pt x="2676" y="1162"/>
                    <a:pt x="2088" y="1663"/>
                  </a:cubicBezTo>
                  <a:cubicBezTo>
                    <a:pt x="1963" y="1770"/>
                    <a:pt x="1820" y="1877"/>
                    <a:pt x="1660" y="1877"/>
                  </a:cubicBezTo>
                  <a:lnTo>
                    <a:pt x="464" y="1877"/>
                  </a:lnTo>
                  <a:cubicBezTo>
                    <a:pt x="197" y="1877"/>
                    <a:pt x="0" y="2091"/>
                    <a:pt x="0" y="2341"/>
                  </a:cubicBezTo>
                  <a:lnTo>
                    <a:pt x="0" y="4429"/>
                  </a:lnTo>
                  <a:cubicBezTo>
                    <a:pt x="0" y="4679"/>
                    <a:pt x="197" y="4893"/>
                    <a:pt x="464" y="4893"/>
                  </a:cubicBezTo>
                  <a:lnTo>
                    <a:pt x="732" y="4893"/>
                  </a:lnTo>
                  <a:cubicBezTo>
                    <a:pt x="1606" y="4893"/>
                    <a:pt x="2480" y="5107"/>
                    <a:pt x="3248" y="5499"/>
                  </a:cubicBezTo>
                  <a:cubicBezTo>
                    <a:pt x="4193" y="5999"/>
                    <a:pt x="5192" y="6284"/>
                    <a:pt x="6263" y="6374"/>
                  </a:cubicBezTo>
                  <a:cubicBezTo>
                    <a:pt x="6482" y="6392"/>
                    <a:pt x="6702" y="6402"/>
                    <a:pt x="6921" y="6402"/>
                  </a:cubicBezTo>
                  <a:cubicBezTo>
                    <a:pt x="7752" y="6402"/>
                    <a:pt x="8577" y="6267"/>
                    <a:pt x="9368" y="5999"/>
                  </a:cubicBezTo>
                  <a:cubicBezTo>
                    <a:pt x="10349" y="5678"/>
                    <a:pt x="11259" y="5107"/>
                    <a:pt x="11955" y="4340"/>
                  </a:cubicBezTo>
                  <a:lnTo>
                    <a:pt x="14899" y="1110"/>
                  </a:lnTo>
                  <a:cubicBezTo>
                    <a:pt x="15149" y="842"/>
                    <a:pt x="15131" y="414"/>
                    <a:pt x="14863" y="182"/>
                  </a:cubicBezTo>
                  <a:cubicBezTo>
                    <a:pt x="14740" y="59"/>
                    <a:pt x="14579" y="0"/>
                    <a:pt x="14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46"/>
          <p:cNvSpPr/>
          <p:nvPr/>
        </p:nvSpPr>
        <p:spPr>
          <a:xfrm>
            <a:off x="1151450" y="1264120"/>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46"/>
          <p:cNvGrpSpPr/>
          <p:nvPr/>
        </p:nvGrpSpPr>
        <p:grpSpPr>
          <a:xfrm>
            <a:off x="1314783" y="2626372"/>
            <a:ext cx="345075" cy="344438"/>
            <a:chOff x="4000850" y="2656299"/>
            <a:chExt cx="415553" cy="414836"/>
          </a:xfrm>
        </p:grpSpPr>
        <p:sp>
          <p:nvSpPr>
            <p:cNvPr id="458" name="Google Shape;458;p46"/>
            <p:cNvSpPr/>
            <p:nvPr/>
          </p:nvSpPr>
          <p:spPr>
            <a:xfrm>
              <a:off x="4111702" y="2656299"/>
              <a:ext cx="193822" cy="174232"/>
            </a:xfrm>
            <a:custGeom>
              <a:avLst/>
              <a:gdLst/>
              <a:ahLst/>
              <a:cxnLst/>
              <a:rect l="l" t="t" r="r" b="b"/>
              <a:pathLst>
                <a:path w="7424" h="6673" extrusionOk="0">
                  <a:moveTo>
                    <a:pt x="2145" y="0"/>
                  </a:moveTo>
                  <a:cubicBezTo>
                    <a:pt x="1966" y="0"/>
                    <a:pt x="1785" y="26"/>
                    <a:pt x="1607" y="79"/>
                  </a:cubicBezTo>
                  <a:cubicBezTo>
                    <a:pt x="625" y="383"/>
                    <a:pt x="1" y="1364"/>
                    <a:pt x="90" y="2470"/>
                  </a:cubicBezTo>
                  <a:cubicBezTo>
                    <a:pt x="126" y="3023"/>
                    <a:pt x="322" y="3576"/>
                    <a:pt x="679" y="4112"/>
                  </a:cubicBezTo>
                  <a:cubicBezTo>
                    <a:pt x="1161" y="4825"/>
                    <a:pt x="1857" y="5503"/>
                    <a:pt x="2820" y="6181"/>
                  </a:cubicBezTo>
                  <a:cubicBezTo>
                    <a:pt x="2999" y="6306"/>
                    <a:pt x="3338" y="6592"/>
                    <a:pt x="3587" y="6645"/>
                  </a:cubicBezTo>
                  <a:cubicBezTo>
                    <a:pt x="3623" y="6663"/>
                    <a:pt x="3672" y="6672"/>
                    <a:pt x="3721" y="6672"/>
                  </a:cubicBezTo>
                  <a:cubicBezTo>
                    <a:pt x="3770" y="6672"/>
                    <a:pt x="3819" y="6663"/>
                    <a:pt x="3855" y="6645"/>
                  </a:cubicBezTo>
                  <a:cubicBezTo>
                    <a:pt x="4087" y="6592"/>
                    <a:pt x="4444" y="6306"/>
                    <a:pt x="4622" y="6181"/>
                  </a:cubicBezTo>
                  <a:cubicBezTo>
                    <a:pt x="5586" y="5503"/>
                    <a:pt x="6282" y="4825"/>
                    <a:pt x="6763" y="4112"/>
                  </a:cubicBezTo>
                  <a:cubicBezTo>
                    <a:pt x="7102" y="3576"/>
                    <a:pt x="7299" y="3023"/>
                    <a:pt x="7352" y="2470"/>
                  </a:cubicBezTo>
                  <a:cubicBezTo>
                    <a:pt x="7423" y="1364"/>
                    <a:pt x="6799" y="383"/>
                    <a:pt x="5818" y="79"/>
                  </a:cubicBezTo>
                  <a:cubicBezTo>
                    <a:pt x="5639" y="26"/>
                    <a:pt x="5459" y="0"/>
                    <a:pt x="5280" y="0"/>
                  </a:cubicBezTo>
                  <a:cubicBezTo>
                    <a:pt x="4976" y="0"/>
                    <a:pt x="4678" y="76"/>
                    <a:pt x="4408" y="222"/>
                  </a:cubicBezTo>
                  <a:cubicBezTo>
                    <a:pt x="4140" y="365"/>
                    <a:pt x="3908" y="561"/>
                    <a:pt x="3712" y="811"/>
                  </a:cubicBezTo>
                  <a:cubicBezTo>
                    <a:pt x="3516" y="561"/>
                    <a:pt x="3284" y="365"/>
                    <a:pt x="3034" y="222"/>
                  </a:cubicBezTo>
                  <a:cubicBezTo>
                    <a:pt x="2753" y="76"/>
                    <a:pt x="2451" y="0"/>
                    <a:pt x="2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6"/>
            <p:cNvSpPr/>
            <p:nvPr/>
          </p:nvSpPr>
          <p:spPr>
            <a:xfrm>
              <a:off x="4060949" y="2777162"/>
              <a:ext cx="30285" cy="62899"/>
            </a:xfrm>
            <a:custGeom>
              <a:avLst/>
              <a:gdLst/>
              <a:ahLst/>
              <a:cxnLst/>
              <a:rect l="l" t="t" r="r" b="b"/>
              <a:pathLst>
                <a:path w="1160" h="2409" extrusionOk="0">
                  <a:moveTo>
                    <a:pt x="571" y="0"/>
                  </a:moveTo>
                  <a:cubicBezTo>
                    <a:pt x="250" y="0"/>
                    <a:pt x="0" y="268"/>
                    <a:pt x="0" y="589"/>
                  </a:cubicBezTo>
                  <a:lnTo>
                    <a:pt x="18" y="2409"/>
                  </a:lnTo>
                  <a:cubicBezTo>
                    <a:pt x="187" y="2337"/>
                    <a:pt x="379" y="2302"/>
                    <a:pt x="573" y="2302"/>
                  </a:cubicBezTo>
                  <a:cubicBezTo>
                    <a:pt x="767" y="2302"/>
                    <a:pt x="964" y="2337"/>
                    <a:pt x="1142" y="2409"/>
                  </a:cubicBezTo>
                  <a:lnTo>
                    <a:pt x="1142" y="589"/>
                  </a:lnTo>
                  <a:cubicBezTo>
                    <a:pt x="1160" y="268"/>
                    <a:pt x="874" y="0"/>
                    <a:pt x="5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6"/>
            <p:cNvSpPr/>
            <p:nvPr/>
          </p:nvSpPr>
          <p:spPr>
            <a:xfrm>
              <a:off x="4326462" y="2777162"/>
              <a:ext cx="29841" cy="62899"/>
            </a:xfrm>
            <a:custGeom>
              <a:avLst/>
              <a:gdLst/>
              <a:ahLst/>
              <a:cxnLst/>
              <a:rect l="l" t="t" r="r" b="b"/>
              <a:pathLst>
                <a:path w="1143" h="2409" extrusionOk="0">
                  <a:moveTo>
                    <a:pt x="589" y="0"/>
                  </a:moveTo>
                  <a:cubicBezTo>
                    <a:pt x="268" y="0"/>
                    <a:pt x="0" y="268"/>
                    <a:pt x="0" y="589"/>
                  </a:cubicBezTo>
                  <a:lnTo>
                    <a:pt x="0" y="2409"/>
                  </a:lnTo>
                  <a:cubicBezTo>
                    <a:pt x="179" y="2337"/>
                    <a:pt x="375" y="2302"/>
                    <a:pt x="571" y="2302"/>
                  </a:cubicBezTo>
                  <a:cubicBezTo>
                    <a:pt x="768" y="2302"/>
                    <a:pt x="964" y="2337"/>
                    <a:pt x="1142" y="2409"/>
                  </a:cubicBezTo>
                  <a:lnTo>
                    <a:pt x="1142" y="589"/>
                  </a:lnTo>
                  <a:cubicBezTo>
                    <a:pt x="1142" y="268"/>
                    <a:pt x="893"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6"/>
            <p:cNvSpPr/>
            <p:nvPr/>
          </p:nvSpPr>
          <p:spPr>
            <a:xfrm>
              <a:off x="4220727" y="2740347"/>
              <a:ext cx="195676" cy="330788"/>
            </a:xfrm>
            <a:custGeom>
              <a:avLst/>
              <a:gdLst/>
              <a:ahLst/>
              <a:cxnLst/>
              <a:rect l="l" t="t" r="r" b="b"/>
              <a:pathLst>
                <a:path w="7495" h="12669" extrusionOk="0">
                  <a:moveTo>
                    <a:pt x="6673" y="0"/>
                  </a:moveTo>
                  <a:cubicBezTo>
                    <a:pt x="6370" y="18"/>
                    <a:pt x="6102" y="322"/>
                    <a:pt x="6120" y="643"/>
                  </a:cubicBezTo>
                  <a:lnTo>
                    <a:pt x="6120" y="1160"/>
                  </a:lnTo>
                  <a:lnTo>
                    <a:pt x="6120" y="5157"/>
                  </a:lnTo>
                  <a:cubicBezTo>
                    <a:pt x="6156" y="5674"/>
                    <a:pt x="5888" y="6138"/>
                    <a:pt x="5513" y="6460"/>
                  </a:cubicBezTo>
                  <a:lnTo>
                    <a:pt x="3176" y="8797"/>
                  </a:lnTo>
                  <a:cubicBezTo>
                    <a:pt x="3078" y="8895"/>
                    <a:pt x="2958" y="8944"/>
                    <a:pt x="2839" y="8944"/>
                  </a:cubicBezTo>
                  <a:cubicBezTo>
                    <a:pt x="2721" y="8944"/>
                    <a:pt x="2605" y="8895"/>
                    <a:pt x="2516" y="8797"/>
                  </a:cubicBezTo>
                  <a:cubicBezTo>
                    <a:pt x="2320" y="8618"/>
                    <a:pt x="2320" y="8333"/>
                    <a:pt x="2516" y="8137"/>
                  </a:cubicBezTo>
                  <a:lnTo>
                    <a:pt x="5014" y="5639"/>
                  </a:lnTo>
                  <a:cubicBezTo>
                    <a:pt x="5246" y="5425"/>
                    <a:pt x="5246" y="5032"/>
                    <a:pt x="5014" y="4818"/>
                  </a:cubicBezTo>
                  <a:cubicBezTo>
                    <a:pt x="4907" y="4702"/>
                    <a:pt x="4755" y="4644"/>
                    <a:pt x="4604" y="4644"/>
                  </a:cubicBezTo>
                  <a:cubicBezTo>
                    <a:pt x="4452" y="4644"/>
                    <a:pt x="4300" y="4702"/>
                    <a:pt x="4193" y="4818"/>
                  </a:cubicBezTo>
                  <a:lnTo>
                    <a:pt x="2498" y="6513"/>
                  </a:lnTo>
                  <a:cubicBezTo>
                    <a:pt x="2409" y="6584"/>
                    <a:pt x="2302" y="6638"/>
                    <a:pt x="2195" y="6656"/>
                  </a:cubicBezTo>
                  <a:cubicBezTo>
                    <a:pt x="1338" y="6691"/>
                    <a:pt x="553" y="7084"/>
                    <a:pt x="0" y="7726"/>
                  </a:cubicBezTo>
                  <a:lnTo>
                    <a:pt x="0" y="12669"/>
                  </a:lnTo>
                  <a:lnTo>
                    <a:pt x="2230" y="12669"/>
                  </a:lnTo>
                  <a:cubicBezTo>
                    <a:pt x="2445" y="12669"/>
                    <a:pt x="2641" y="12508"/>
                    <a:pt x="2694" y="12294"/>
                  </a:cubicBezTo>
                  <a:cubicBezTo>
                    <a:pt x="2855" y="11545"/>
                    <a:pt x="3230" y="10867"/>
                    <a:pt x="3836" y="10260"/>
                  </a:cubicBezTo>
                  <a:lnTo>
                    <a:pt x="6352" y="7709"/>
                  </a:lnTo>
                  <a:cubicBezTo>
                    <a:pt x="6870" y="7209"/>
                    <a:pt x="7209" y="6584"/>
                    <a:pt x="7351" y="5889"/>
                  </a:cubicBezTo>
                  <a:lnTo>
                    <a:pt x="7369" y="5871"/>
                  </a:lnTo>
                  <a:cubicBezTo>
                    <a:pt x="7458" y="5425"/>
                    <a:pt x="7494" y="4836"/>
                    <a:pt x="7476" y="4336"/>
                  </a:cubicBezTo>
                  <a:lnTo>
                    <a:pt x="7298" y="554"/>
                  </a:lnTo>
                  <a:cubicBezTo>
                    <a:pt x="7280" y="250"/>
                    <a:pt x="6994" y="0"/>
                    <a:pt x="6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6"/>
            <p:cNvSpPr/>
            <p:nvPr/>
          </p:nvSpPr>
          <p:spPr>
            <a:xfrm>
              <a:off x="4000850" y="2740347"/>
              <a:ext cx="195676" cy="330788"/>
            </a:xfrm>
            <a:custGeom>
              <a:avLst/>
              <a:gdLst/>
              <a:ahLst/>
              <a:cxnLst/>
              <a:rect l="l" t="t" r="r" b="b"/>
              <a:pathLst>
                <a:path w="7495" h="12669" extrusionOk="0">
                  <a:moveTo>
                    <a:pt x="821" y="0"/>
                  </a:moveTo>
                  <a:cubicBezTo>
                    <a:pt x="500" y="0"/>
                    <a:pt x="232" y="250"/>
                    <a:pt x="214" y="571"/>
                  </a:cubicBezTo>
                  <a:lnTo>
                    <a:pt x="18" y="4336"/>
                  </a:lnTo>
                  <a:cubicBezTo>
                    <a:pt x="0" y="4836"/>
                    <a:pt x="54" y="5425"/>
                    <a:pt x="143" y="5871"/>
                  </a:cubicBezTo>
                  <a:lnTo>
                    <a:pt x="143" y="5889"/>
                  </a:lnTo>
                  <a:cubicBezTo>
                    <a:pt x="304" y="6584"/>
                    <a:pt x="643" y="7209"/>
                    <a:pt x="1142" y="7709"/>
                  </a:cubicBezTo>
                  <a:lnTo>
                    <a:pt x="3676" y="10260"/>
                  </a:lnTo>
                  <a:cubicBezTo>
                    <a:pt x="4283" y="10867"/>
                    <a:pt x="4657" y="11545"/>
                    <a:pt x="4818" y="12294"/>
                  </a:cubicBezTo>
                  <a:cubicBezTo>
                    <a:pt x="4871" y="12508"/>
                    <a:pt x="5050" y="12669"/>
                    <a:pt x="5282" y="12669"/>
                  </a:cubicBezTo>
                  <a:lnTo>
                    <a:pt x="7494" y="12669"/>
                  </a:lnTo>
                  <a:lnTo>
                    <a:pt x="7494" y="7726"/>
                  </a:lnTo>
                  <a:cubicBezTo>
                    <a:pt x="6941" y="7084"/>
                    <a:pt x="6156" y="6691"/>
                    <a:pt x="5317" y="6656"/>
                  </a:cubicBezTo>
                  <a:cubicBezTo>
                    <a:pt x="5193" y="6638"/>
                    <a:pt x="5086" y="6584"/>
                    <a:pt x="5014" y="6513"/>
                  </a:cubicBezTo>
                  <a:lnTo>
                    <a:pt x="3301" y="4818"/>
                  </a:lnTo>
                  <a:cubicBezTo>
                    <a:pt x="3194" y="4702"/>
                    <a:pt x="3043" y="4644"/>
                    <a:pt x="2891" y="4644"/>
                  </a:cubicBezTo>
                  <a:cubicBezTo>
                    <a:pt x="2739" y="4644"/>
                    <a:pt x="2588" y="4702"/>
                    <a:pt x="2481" y="4818"/>
                  </a:cubicBezTo>
                  <a:cubicBezTo>
                    <a:pt x="2249" y="5032"/>
                    <a:pt x="2249" y="5425"/>
                    <a:pt x="2481" y="5639"/>
                  </a:cubicBezTo>
                  <a:lnTo>
                    <a:pt x="4996" y="8137"/>
                  </a:lnTo>
                  <a:cubicBezTo>
                    <a:pt x="5175" y="8333"/>
                    <a:pt x="5175" y="8618"/>
                    <a:pt x="4996" y="8797"/>
                  </a:cubicBezTo>
                  <a:cubicBezTo>
                    <a:pt x="4907" y="8895"/>
                    <a:pt x="4787" y="8944"/>
                    <a:pt x="4666" y="8944"/>
                  </a:cubicBezTo>
                  <a:cubicBezTo>
                    <a:pt x="4546" y="8944"/>
                    <a:pt x="4425" y="8895"/>
                    <a:pt x="4336" y="8797"/>
                  </a:cubicBezTo>
                  <a:lnTo>
                    <a:pt x="1999" y="6460"/>
                  </a:lnTo>
                  <a:cubicBezTo>
                    <a:pt x="1624" y="6138"/>
                    <a:pt x="1339" y="5657"/>
                    <a:pt x="1374" y="5157"/>
                  </a:cubicBezTo>
                  <a:lnTo>
                    <a:pt x="1374" y="643"/>
                  </a:lnTo>
                  <a:cubicBezTo>
                    <a:pt x="1410" y="322"/>
                    <a:pt x="1142" y="18"/>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46"/>
          <p:cNvSpPr/>
          <p:nvPr/>
        </p:nvSpPr>
        <p:spPr>
          <a:xfrm rot="5400000">
            <a:off x="7416357" y="2446235"/>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 name="Google Shape;464;p46"/>
          <p:cNvGrpSpPr/>
          <p:nvPr/>
        </p:nvGrpSpPr>
        <p:grpSpPr>
          <a:xfrm>
            <a:off x="1346549" y="1437691"/>
            <a:ext cx="345444" cy="289351"/>
            <a:chOff x="3331923" y="2689563"/>
            <a:chExt cx="415997" cy="348490"/>
          </a:xfrm>
        </p:grpSpPr>
        <p:sp>
          <p:nvSpPr>
            <p:cNvPr id="465" name="Google Shape;465;p46"/>
            <p:cNvSpPr/>
            <p:nvPr/>
          </p:nvSpPr>
          <p:spPr>
            <a:xfrm>
              <a:off x="3555038" y="2689563"/>
              <a:ext cx="192882" cy="348490"/>
            </a:xfrm>
            <a:custGeom>
              <a:avLst/>
              <a:gdLst/>
              <a:ahLst/>
              <a:cxnLst/>
              <a:rect l="l" t="t" r="r" b="b"/>
              <a:pathLst>
                <a:path w="7388" h="13347" extrusionOk="0">
                  <a:moveTo>
                    <a:pt x="929" y="1"/>
                  </a:moveTo>
                  <a:cubicBezTo>
                    <a:pt x="608" y="1"/>
                    <a:pt x="304" y="36"/>
                    <a:pt x="1" y="90"/>
                  </a:cubicBezTo>
                  <a:cubicBezTo>
                    <a:pt x="72" y="126"/>
                    <a:pt x="126" y="161"/>
                    <a:pt x="179" y="215"/>
                  </a:cubicBezTo>
                  <a:cubicBezTo>
                    <a:pt x="1214" y="946"/>
                    <a:pt x="1982" y="1981"/>
                    <a:pt x="2410" y="3194"/>
                  </a:cubicBezTo>
                  <a:cubicBezTo>
                    <a:pt x="2445" y="3302"/>
                    <a:pt x="3052" y="5014"/>
                    <a:pt x="3462" y="6156"/>
                  </a:cubicBezTo>
                  <a:cubicBezTo>
                    <a:pt x="3819" y="7156"/>
                    <a:pt x="3909" y="7405"/>
                    <a:pt x="3926" y="7477"/>
                  </a:cubicBezTo>
                  <a:cubicBezTo>
                    <a:pt x="4087" y="7887"/>
                    <a:pt x="4033" y="8369"/>
                    <a:pt x="3766" y="8744"/>
                  </a:cubicBezTo>
                  <a:cubicBezTo>
                    <a:pt x="3516" y="9126"/>
                    <a:pt x="3080" y="9354"/>
                    <a:pt x="2632" y="9354"/>
                  </a:cubicBezTo>
                  <a:cubicBezTo>
                    <a:pt x="2600" y="9354"/>
                    <a:pt x="2567" y="9353"/>
                    <a:pt x="2535" y="9350"/>
                  </a:cubicBezTo>
                  <a:lnTo>
                    <a:pt x="2535" y="9707"/>
                  </a:lnTo>
                  <a:cubicBezTo>
                    <a:pt x="2535" y="10474"/>
                    <a:pt x="2178" y="11206"/>
                    <a:pt x="1571" y="11688"/>
                  </a:cubicBezTo>
                  <a:cubicBezTo>
                    <a:pt x="1179" y="12009"/>
                    <a:pt x="679" y="12187"/>
                    <a:pt x="126" y="12205"/>
                  </a:cubicBezTo>
                  <a:lnTo>
                    <a:pt x="126" y="13347"/>
                  </a:lnTo>
                  <a:lnTo>
                    <a:pt x="3016" y="13347"/>
                  </a:lnTo>
                  <a:cubicBezTo>
                    <a:pt x="3266" y="13347"/>
                    <a:pt x="3480" y="13133"/>
                    <a:pt x="3480" y="12883"/>
                  </a:cubicBezTo>
                  <a:lnTo>
                    <a:pt x="3480" y="11134"/>
                  </a:lnTo>
                  <a:lnTo>
                    <a:pt x="3909" y="11242"/>
                  </a:lnTo>
                  <a:cubicBezTo>
                    <a:pt x="4041" y="11276"/>
                    <a:pt x="4175" y="11293"/>
                    <a:pt x="4307" y="11293"/>
                  </a:cubicBezTo>
                  <a:cubicBezTo>
                    <a:pt x="4657" y="11293"/>
                    <a:pt x="4998" y="11176"/>
                    <a:pt x="5282" y="10956"/>
                  </a:cubicBezTo>
                  <a:cubicBezTo>
                    <a:pt x="5657" y="10653"/>
                    <a:pt x="5889" y="10207"/>
                    <a:pt x="5889" y="9707"/>
                  </a:cubicBezTo>
                  <a:lnTo>
                    <a:pt x="5889" y="8422"/>
                  </a:lnTo>
                  <a:lnTo>
                    <a:pt x="6906" y="8422"/>
                  </a:lnTo>
                  <a:cubicBezTo>
                    <a:pt x="7049" y="8422"/>
                    <a:pt x="7192" y="8351"/>
                    <a:pt x="7281" y="8226"/>
                  </a:cubicBezTo>
                  <a:cubicBezTo>
                    <a:pt x="7370" y="8101"/>
                    <a:pt x="7388" y="7941"/>
                    <a:pt x="7334" y="7798"/>
                  </a:cubicBezTo>
                  <a:lnTo>
                    <a:pt x="5800" y="3498"/>
                  </a:lnTo>
                  <a:cubicBezTo>
                    <a:pt x="5086" y="1392"/>
                    <a:pt x="3123"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6"/>
            <p:cNvSpPr/>
            <p:nvPr/>
          </p:nvSpPr>
          <p:spPr>
            <a:xfrm>
              <a:off x="3418574" y="2773873"/>
              <a:ext cx="97851" cy="82978"/>
            </a:xfrm>
            <a:custGeom>
              <a:avLst/>
              <a:gdLst/>
              <a:ahLst/>
              <a:cxnLst/>
              <a:rect l="l" t="t" r="r" b="b"/>
              <a:pathLst>
                <a:path w="3748" h="3178" extrusionOk="0">
                  <a:moveTo>
                    <a:pt x="709" y="0"/>
                  </a:moveTo>
                  <a:cubicBezTo>
                    <a:pt x="657" y="0"/>
                    <a:pt x="604" y="6"/>
                    <a:pt x="553" y="19"/>
                  </a:cubicBezTo>
                  <a:cubicBezTo>
                    <a:pt x="161" y="144"/>
                    <a:pt x="0" y="590"/>
                    <a:pt x="18" y="929"/>
                  </a:cubicBezTo>
                  <a:cubicBezTo>
                    <a:pt x="36" y="1197"/>
                    <a:pt x="143" y="1482"/>
                    <a:pt x="321" y="1750"/>
                  </a:cubicBezTo>
                  <a:cubicBezTo>
                    <a:pt x="607" y="2196"/>
                    <a:pt x="1053" y="2606"/>
                    <a:pt x="1677" y="3034"/>
                  </a:cubicBezTo>
                  <a:cubicBezTo>
                    <a:pt x="1731" y="3088"/>
                    <a:pt x="1820" y="3159"/>
                    <a:pt x="1874" y="3177"/>
                  </a:cubicBezTo>
                  <a:cubicBezTo>
                    <a:pt x="1909" y="3141"/>
                    <a:pt x="1998" y="3088"/>
                    <a:pt x="2070" y="3034"/>
                  </a:cubicBezTo>
                  <a:cubicBezTo>
                    <a:pt x="2676" y="2606"/>
                    <a:pt x="3123" y="2196"/>
                    <a:pt x="3408" y="1750"/>
                  </a:cubicBezTo>
                  <a:cubicBezTo>
                    <a:pt x="3586" y="1482"/>
                    <a:pt x="3694" y="1197"/>
                    <a:pt x="3711" y="929"/>
                  </a:cubicBezTo>
                  <a:cubicBezTo>
                    <a:pt x="3747" y="590"/>
                    <a:pt x="3586" y="144"/>
                    <a:pt x="3176" y="19"/>
                  </a:cubicBezTo>
                  <a:cubicBezTo>
                    <a:pt x="3125" y="6"/>
                    <a:pt x="3075" y="0"/>
                    <a:pt x="3024" y="0"/>
                  </a:cubicBezTo>
                  <a:cubicBezTo>
                    <a:pt x="2932" y="0"/>
                    <a:pt x="2840" y="20"/>
                    <a:pt x="2748" y="55"/>
                  </a:cubicBezTo>
                  <a:cubicBezTo>
                    <a:pt x="2569" y="162"/>
                    <a:pt x="2409" y="376"/>
                    <a:pt x="2302" y="644"/>
                  </a:cubicBezTo>
                  <a:cubicBezTo>
                    <a:pt x="2230" y="822"/>
                    <a:pt x="2070" y="947"/>
                    <a:pt x="1874" y="947"/>
                  </a:cubicBezTo>
                  <a:cubicBezTo>
                    <a:pt x="1677" y="947"/>
                    <a:pt x="1499" y="822"/>
                    <a:pt x="1427" y="644"/>
                  </a:cubicBezTo>
                  <a:cubicBezTo>
                    <a:pt x="1338" y="376"/>
                    <a:pt x="1178" y="162"/>
                    <a:pt x="981" y="55"/>
                  </a:cubicBezTo>
                  <a:cubicBezTo>
                    <a:pt x="901" y="20"/>
                    <a:pt x="805" y="0"/>
                    <a:pt x="7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6"/>
            <p:cNvSpPr/>
            <p:nvPr/>
          </p:nvSpPr>
          <p:spPr>
            <a:xfrm>
              <a:off x="3331923" y="2689563"/>
              <a:ext cx="306058" cy="348490"/>
            </a:xfrm>
            <a:custGeom>
              <a:avLst/>
              <a:gdLst/>
              <a:ahLst/>
              <a:cxnLst/>
              <a:rect l="l" t="t" r="r" b="b"/>
              <a:pathLst>
                <a:path w="11723" h="13347" extrusionOk="0">
                  <a:moveTo>
                    <a:pt x="6334" y="2297"/>
                  </a:moveTo>
                  <a:cubicBezTo>
                    <a:pt x="6475" y="2297"/>
                    <a:pt x="6619" y="2317"/>
                    <a:pt x="6763" y="2356"/>
                  </a:cubicBezTo>
                  <a:cubicBezTo>
                    <a:pt x="7530" y="2588"/>
                    <a:pt x="8030" y="3355"/>
                    <a:pt x="7958" y="4229"/>
                  </a:cubicBezTo>
                  <a:cubicBezTo>
                    <a:pt x="7922" y="4658"/>
                    <a:pt x="7780" y="5068"/>
                    <a:pt x="7512" y="5478"/>
                  </a:cubicBezTo>
                  <a:cubicBezTo>
                    <a:pt x="7155" y="6031"/>
                    <a:pt x="6638" y="6531"/>
                    <a:pt x="5924" y="7031"/>
                  </a:cubicBezTo>
                  <a:cubicBezTo>
                    <a:pt x="5764" y="7138"/>
                    <a:pt x="5514" y="7352"/>
                    <a:pt x="5317" y="7405"/>
                  </a:cubicBezTo>
                  <a:cubicBezTo>
                    <a:pt x="5282" y="7414"/>
                    <a:pt x="5237" y="7419"/>
                    <a:pt x="5193" y="7419"/>
                  </a:cubicBezTo>
                  <a:cubicBezTo>
                    <a:pt x="5148" y="7419"/>
                    <a:pt x="5103" y="7414"/>
                    <a:pt x="5068" y="7405"/>
                  </a:cubicBezTo>
                  <a:cubicBezTo>
                    <a:pt x="4871" y="7352"/>
                    <a:pt x="4604" y="7138"/>
                    <a:pt x="4461" y="7031"/>
                  </a:cubicBezTo>
                  <a:cubicBezTo>
                    <a:pt x="3747" y="6531"/>
                    <a:pt x="3230" y="6031"/>
                    <a:pt x="2873" y="5478"/>
                  </a:cubicBezTo>
                  <a:cubicBezTo>
                    <a:pt x="2605" y="5068"/>
                    <a:pt x="2445" y="4658"/>
                    <a:pt x="2409" y="4229"/>
                  </a:cubicBezTo>
                  <a:cubicBezTo>
                    <a:pt x="2356" y="3355"/>
                    <a:pt x="2837" y="2588"/>
                    <a:pt x="3622" y="2356"/>
                  </a:cubicBezTo>
                  <a:cubicBezTo>
                    <a:pt x="3760" y="2317"/>
                    <a:pt x="3902" y="2297"/>
                    <a:pt x="4044" y="2297"/>
                  </a:cubicBezTo>
                  <a:cubicBezTo>
                    <a:pt x="4288" y="2297"/>
                    <a:pt x="4532" y="2356"/>
                    <a:pt x="4746" y="2481"/>
                  </a:cubicBezTo>
                  <a:cubicBezTo>
                    <a:pt x="4907" y="2552"/>
                    <a:pt x="5050" y="2677"/>
                    <a:pt x="5193" y="2820"/>
                  </a:cubicBezTo>
                  <a:cubicBezTo>
                    <a:pt x="5317" y="2677"/>
                    <a:pt x="5460" y="2570"/>
                    <a:pt x="5639" y="2481"/>
                  </a:cubicBezTo>
                  <a:cubicBezTo>
                    <a:pt x="5853" y="2356"/>
                    <a:pt x="6090" y="2297"/>
                    <a:pt x="6334" y="2297"/>
                  </a:cubicBezTo>
                  <a:close/>
                  <a:moveTo>
                    <a:pt x="5193" y="1"/>
                  </a:moveTo>
                  <a:cubicBezTo>
                    <a:pt x="3801" y="1"/>
                    <a:pt x="2480" y="554"/>
                    <a:pt x="1499" y="1553"/>
                  </a:cubicBezTo>
                  <a:cubicBezTo>
                    <a:pt x="536" y="2552"/>
                    <a:pt x="0" y="3855"/>
                    <a:pt x="18" y="5229"/>
                  </a:cubicBezTo>
                  <a:cubicBezTo>
                    <a:pt x="36" y="6103"/>
                    <a:pt x="268" y="6959"/>
                    <a:pt x="696" y="7727"/>
                  </a:cubicBezTo>
                  <a:cubicBezTo>
                    <a:pt x="1089" y="8405"/>
                    <a:pt x="1356" y="9100"/>
                    <a:pt x="1517" y="9778"/>
                  </a:cubicBezTo>
                  <a:cubicBezTo>
                    <a:pt x="1678" y="10492"/>
                    <a:pt x="1767" y="11242"/>
                    <a:pt x="1767" y="11973"/>
                  </a:cubicBezTo>
                  <a:lnTo>
                    <a:pt x="1767" y="12883"/>
                  </a:lnTo>
                  <a:cubicBezTo>
                    <a:pt x="1767" y="13133"/>
                    <a:pt x="1963" y="13347"/>
                    <a:pt x="2231" y="13347"/>
                  </a:cubicBezTo>
                  <a:lnTo>
                    <a:pt x="7744" y="13347"/>
                  </a:lnTo>
                  <a:lnTo>
                    <a:pt x="7744" y="11134"/>
                  </a:lnTo>
                  <a:cubicBezTo>
                    <a:pt x="8008" y="11222"/>
                    <a:pt x="8294" y="11282"/>
                    <a:pt x="8575" y="11282"/>
                  </a:cubicBezTo>
                  <a:cubicBezTo>
                    <a:pt x="8921" y="11282"/>
                    <a:pt x="9261" y="11192"/>
                    <a:pt x="9546" y="10956"/>
                  </a:cubicBezTo>
                  <a:cubicBezTo>
                    <a:pt x="9921" y="10653"/>
                    <a:pt x="10153" y="10207"/>
                    <a:pt x="10153" y="9707"/>
                  </a:cubicBezTo>
                  <a:lnTo>
                    <a:pt x="10153" y="8422"/>
                  </a:lnTo>
                  <a:lnTo>
                    <a:pt x="11170" y="8422"/>
                  </a:lnTo>
                  <a:cubicBezTo>
                    <a:pt x="11473" y="8422"/>
                    <a:pt x="11723" y="8083"/>
                    <a:pt x="11598" y="7798"/>
                  </a:cubicBezTo>
                  <a:cubicBezTo>
                    <a:pt x="11598" y="7798"/>
                    <a:pt x="10064" y="3498"/>
                    <a:pt x="10064" y="3498"/>
                  </a:cubicBezTo>
                  <a:cubicBezTo>
                    <a:pt x="9350" y="1410"/>
                    <a:pt x="7405" y="1"/>
                    <a:pt x="5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7"/>
          <p:cNvSpPr txBox="1">
            <a:spLocks noGrp="1"/>
          </p:cNvSpPr>
          <p:nvPr>
            <p:ph type="ctrTitle"/>
          </p:nvPr>
        </p:nvSpPr>
        <p:spPr>
          <a:xfrm>
            <a:off x="0" y="231400"/>
            <a:ext cx="77175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Location-based Ideas</a:t>
            </a:r>
            <a:endParaRPr sz="2700"/>
          </a:p>
        </p:txBody>
      </p:sp>
      <p:pic>
        <p:nvPicPr>
          <p:cNvPr id="473" name="Google Shape;473;p47"/>
          <p:cNvPicPr preferRelativeResize="0"/>
          <p:nvPr/>
        </p:nvPicPr>
        <p:blipFill rotWithShape="1">
          <a:blip r:embed="rId3">
            <a:alphaModFix/>
          </a:blip>
          <a:srcRect l="37659"/>
          <a:stretch/>
        </p:blipFill>
        <p:spPr>
          <a:xfrm>
            <a:off x="25" y="960450"/>
            <a:ext cx="4364701" cy="4183049"/>
          </a:xfrm>
          <a:prstGeom prst="rect">
            <a:avLst/>
          </a:prstGeom>
          <a:noFill/>
          <a:ln>
            <a:noFill/>
          </a:ln>
        </p:spPr>
      </p:pic>
      <p:sp>
        <p:nvSpPr>
          <p:cNvPr id="474" name="Google Shape;474;p47"/>
          <p:cNvSpPr txBox="1"/>
          <p:nvPr/>
        </p:nvSpPr>
        <p:spPr>
          <a:xfrm>
            <a:off x="4572000" y="960450"/>
            <a:ext cx="4572000" cy="292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chemeClr val="dk1"/>
                </a:solidFill>
                <a:latin typeface="Epilogue"/>
                <a:ea typeface="Epilogue"/>
                <a:cs typeface="Epilogue"/>
                <a:sym typeface="Epilogue"/>
              </a:rPr>
              <a:t>With respect to our location Cameroon, we developed ideas such as:</a:t>
            </a:r>
            <a:endParaRPr sz="1900">
              <a:solidFill>
                <a:schemeClr val="dk1"/>
              </a:solidFill>
              <a:latin typeface="Epilogue"/>
              <a:ea typeface="Epilogue"/>
              <a:cs typeface="Epilogue"/>
              <a:sym typeface="Epilogue"/>
            </a:endParaRPr>
          </a:p>
          <a:p>
            <a:pPr marL="457200" lvl="0" indent="-349250" algn="l" rtl="0">
              <a:spcBef>
                <a:spcPts val="0"/>
              </a:spcBef>
              <a:spcAft>
                <a:spcPts val="0"/>
              </a:spcAft>
              <a:buClr>
                <a:schemeClr val="dk1"/>
              </a:buClr>
              <a:buSzPts val="1900"/>
              <a:buFont typeface="Epilogue"/>
              <a:buChar char="●"/>
            </a:pPr>
            <a:r>
              <a:rPr lang="en" sz="1900">
                <a:solidFill>
                  <a:schemeClr val="dk1"/>
                </a:solidFill>
                <a:latin typeface="Epilogue"/>
                <a:ea typeface="Epilogue"/>
                <a:cs typeface="Epilogue"/>
                <a:sym typeface="Epilogue"/>
              </a:rPr>
              <a:t>Use USSD technology and messages to communicate will those who do not use smartphones.</a:t>
            </a:r>
            <a:endParaRPr sz="1900">
              <a:solidFill>
                <a:schemeClr val="dk1"/>
              </a:solidFill>
              <a:latin typeface="Epilogue"/>
              <a:ea typeface="Epilogue"/>
              <a:cs typeface="Epilogue"/>
              <a:sym typeface="Epilogue"/>
            </a:endParaRPr>
          </a:p>
          <a:p>
            <a:pPr marL="457200" lvl="0" indent="-349250" algn="l" rtl="0">
              <a:spcBef>
                <a:spcPts val="0"/>
              </a:spcBef>
              <a:spcAft>
                <a:spcPts val="0"/>
              </a:spcAft>
              <a:buClr>
                <a:schemeClr val="dk1"/>
              </a:buClr>
              <a:buSzPts val="1900"/>
              <a:buFont typeface="Epilogue"/>
              <a:buChar char="●"/>
            </a:pPr>
            <a:r>
              <a:rPr lang="en" sz="1900">
                <a:solidFill>
                  <a:schemeClr val="dk1"/>
                </a:solidFill>
                <a:latin typeface="Epilogue"/>
                <a:ea typeface="Epilogue"/>
                <a:cs typeface="Epilogue"/>
                <a:sym typeface="Epilogue"/>
              </a:rPr>
              <a:t>Keep community members rather prepared in case of a disaster occurrence.</a:t>
            </a:r>
            <a:endParaRPr sz="1900">
              <a:solidFill>
                <a:schemeClr val="dk1"/>
              </a:solidFill>
              <a:latin typeface="Epilogue"/>
              <a:ea typeface="Epilogue"/>
              <a:cs typeface="Epilogue"/>
              <a:sym typeface="Epilogue"/>
            </a:endParaRPr>
          </a:p>
          <a:p>
            <a:pPr marL="457200" lvl="0" indent="-349250" algn="l" rtl="0">
              <a:spcBef>
                <a:spcPts val="0"/>
              </a:spcBef>
              <a:spcAft>
                <a:spcPts val="0"/>
              </a:spcAft>
              <a:buClr>
                <a:schemeClr val="dk1"/>
              </a:buClr>
              <a:buSzPts val="1900"/>
              <a:buFont typeface="Epilogue"/>
              <a:buChar char="●"/>
            </a:pPr>
            <a:r>
              <a:rPr lang="en" sz="1900">
                <a:solidFill>
                  <a:schemeClr val="dk1"/>
                </a:solidFill>
                <a:latin typeface="Epilogue"/>
                <a:ea typeface="Epilogue"/>
                <a:cs typeface="Epilogue"/>
                <a:sym typeface="Epilogue"/>
              </a:rPr>
              <a:t>Communicate in the local and most understandable language, pidgin. </a:t>
            </a:r>
            <a:endParaRPr sz="1900">
              <a:solidFill>
                <a:schemeClr val="dk1"/>
              </a:solidFill>
              <a:latin typeface="Epilogue"/>
              <a:ea typeface="Epilogue"/>
              <a:cs typeface="Epilogue"/>
              <a:sym typeface="Epilogu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8"/>
          <p:cNvSpPr txBox="1">
            <a:spLocks noGrp="1"/>
          </p:cNvSpPr>
          <p:nvPr>
            <p:ph type="title"/>
          </p:nvPr>
        </p:nvSpPr>
        <p:spPr>
          <a:xfrm>
            <a:off x="2975625" y="2737000"/>
            <a:ext cx="54525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Questionnaires</a:t>
            </a:r>
            <a:endParaRPr/>
          </a:p>
        </p:txBody>
      </p:sp>
      <p:sp>
        <p:nvSpPr>
          <p:cNvPr id="480" name="Google Shape;480;p48"/>
          <p:cNvSpPr txBox="1">
            <a:spLocks noGrp="1"/>
          </p:cNvSpPr>
          <p:nvPr>
            <p:ph type="subTitle" idx="1"/>
          </p:nvPr>
        </p:nvSpPr>
        <p:spPr>
          <a:xfrm>
            <a:off x="3069425" y="3768375"/>
            <a:ext cx="4485900" cy="44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Collected data from individuals and stakeholders on </a:t>
            </a:r>
            <a:endParaRPr/>
          </a:p>
        </p:txBody>
      </p:sp>
      <p:sp>
        <p:nvSpPr>
          <p:cNvPr id="481" name="Google Shape;481;p48"/>
          <p:cNvSpPr txBox="1">
            <a:spLocks noGrp="1"/>
          </p:cNvSpPr>
          <p:nvPr>
            <p:ph type="title" idx="2"/>
          </p:nvPr>
        </p:nvSpPr>
        <p:spPr>
          <a:xfrm>
            <a:off x="3942125" y="569850"/>
            <a:ext cx="1696200" cy="10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82" name="Google Shape;482;p48"/>
          <p:cNvSpPr/>
          <p:nvPr/>
        </p:nvSpPr>
        <p:spPr>
          <a:xfrm rot="-5400000" flipH="1">
            <a:off x="660783" y="2446235"/>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8"/>
          <p:cNvSpPr/>
          <p:nvPr/>
        </p:nvSpPr>
        <p:spPr>
          <a:xfrm>
            <a:off x="3942113" y="17360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8"/>
          <p:cNvSpPr/>
          <p:nvPr/>
        </p:nvSpPr>
        <p:spPr>
          <a:xfrm>
            <a:off x="6131050" y="16515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49"/>
          <p:cNvSpPr txBox="1"/>
          <p:nvPr/>
        </p:nvSpPr>
        <p:spPr>
          <a:xfrm>
            <a:off x="1209000" y="385625"/>
            <a:ext cx="5174700" cy="42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500" b="1">
                <a:solidFill>
                  <a:schemeClr val="dk1"/>
                </a:solidFill>
                <a:latin typeface="Epilogue"/>
                <a:ea typeface="Epilogue"/>
                <a:cs typeface="Epilogue"/>
                <a:sym typeface="Epilogue"/>
              </a:rPr>
              <a:t>Google Form Intro</a:t>
            </a:r>
            <a:endParaRPr sz="2500" b="1">
              <a:solidFill>
                <a:schemeClr val="dk1"/>
              </a:solidFill>
              <a:latin typeface="Epilogue"/>
              <a:ea typeface="Epilogue"/>
              <a:cs typeface="Epilogue"/>
              <a:sym typeface="Epilogue"/>
            </a:endParaRPr>
          </a:p>
        </p:txBody>
      </p:sp>
      <p:sp>
        <p:nvSpPr>
          <p:cNvPr id="490" name="Google Shape;490;p49"/>
          <p:cNvSpPr txBox="1"/>
          <p:nvPr/>
        </p:nvSpPr>
        <p:spPr>
          <a:xfrm>
            <a:off x="1243525" y="1136125"/>
            <a:ext cx="7312500" cy="290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Epilogue"/>
                <a:ea typeface="Epilogue"/>
                <a:cs typeface="Epilogue"/>
                <a:sym typeface="Epilogue"/>
              </a:rPr>
              <a:t>This questionnaire is designed to gather information about your experiences, requirements, and expectations regarding a mobile app for disaster management. Your responses will be kept confidential and used solely for research purposes.</a:t>
            </a:r>
            <a:endParaRPr sz="1600">
              <a:solidFill>
                <a:schemeClr val="dk1"/>
              </a:solidFill>
              <a:latin typeface="Epilogue"/>
              <a:ea typeface="Epilogue"/>
              <a:cs typeface="Epilogue"/>
              <a:sym typeface="Epilogue"/>
            </a:endParaRPr>
          </a:p>
          <a:p>
            <a:pPr marL="0" lvl="0" indent="0" algn="l" rtl="0">
              <a:spcBef>
                <a:spcPts val="0"/>
              </a:spcBef>
              <a:spcAft>
                <a:spcPts val="0"/>
              </a:spcAft>
              <a:buNone/>
            </a:pPr>
            <a:endParaRPr sz="1600">
              <a:solidFill>
                <a:schemeClr val="dk1"/>
              </a:solidFill>
              <a:latin typeface="Epilogue"/>
              <a:ea typeface="Epilogue"/>
              <a:cs typeface="Epilogue"/>
              <a:sym typeface="Epilogue"/>
            </a:endParaRPr>
          </a:p>
          <a:p>
            <a:pPr marL="0" lvl="0" indent="0" algn="l" rtl="0">
              <a:spcBef>
                <a:spcPts val="0"/>
              </a:spcBef>
              <a:spcAft>
                <a:spcPts val="0"/>
              </a:spcAft>
              <a:buNone/>
            </a:pPr>
            <a:r>
              <a:rPr lang="en" sz="1600">
                <a:solidFill>
                  <a:schemeClr val="dk1"/>
                </a:solidFill>
                <a:latin typeface="Epilogue"/>
                <a:ea typeface="Epilogue"/>
                <a:cs typeface="Epilogue"/>
                <a:sym typeface="Epilogue"/>
              </a:rPr>
              <a:t>Please take a few moments to complete the questionnaire. Your feedback is greatly appreciated!</a:t>
            </a:r>
            <a:endParaRPr sz="1600">
              <a:solidFill>
                <a:schemeClr val="dk1"/>
              </a:solidFill>
              <a:latin typeface="Epilogue"/>
              <a:ea typeface="Epilogue"/>
              <a:cs typeface="Epilogue"/>
              <a:sym typeface="Epilog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0"/>
                                        </p:tgtEl>
                                        <p:attrNameLst>
                                          <p:attrName>style.visibility</p:attrName>
                                        </p:attrNameLst>
                                      </p:cBhvr>
                                      <p:to>
                                        <p:strVal val="visible"/>
                                      </p:to>
                                    </p:set>
                                    <p:animEffect transition="in" filter="fade">
                                      <p:cBhvr>
                                        <p:cTn id="7" dur="1"/>
                                        <p:tgtEl>
                                          <p:spTgt spid="4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50"/>
          <p:cNvSpPr txBox="1"/>
          <p:nvPr/>
        </p:nvSpPr>
        <p:spPr>
          <a:xfrm>
            <a:off x="1209000" y="385625"/>
            <a:ext cx="5174700" cy="42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500" b="1">
                <a:solidFill>
                  <a:schemeClr val="dk1"/>
                </a:solidFill>
                <a:latin typeface="Epilogue"/>
                <a:ea typeface="Epilogue"/>
                <a:cs typeface="Epilogue"/>
                <a:sym typeface="Epilogue"/>
              </a:rPr>
              <a:t>Some Questions Asked</a:t>
            </a:r>
            <a:endParaRPr sz="2500" b="1">
              <a:solidFill>
                <a:schemeClr val="dk1"/>
              </a:solidFill>
              <a:latin typeface="Epilogue"/>
              <a:ea typeface="Epilogue"/>
              <a:cs typeface="Epilogue"/>
              <a:sym typeface="Epilogue"/>
            </a:endParaRPr>
          </a:p>
        </p:txBody>
      </p:sp>
      <p:sp>
        <p:nvSpPr>
          <p:cNvPr id="496" name="Google Shape;496;p50"/>
          <p:cNvSpPr txBox="1"/>
          <p:nvPr/>
        </p:nvSpPr>
        <p:spPr>
          <a:xfrm>
            <a:off x="1249800" y="1042275"/>
            <a:ext cx="6644400" cy="3345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Font typeface="Epilogue"/>
              <a:buAutoNum type="arabicPeriod"/>
            </a:pPr>
            <a:r>
              <a:rPr lang="en" sz="1600">
                <a:solidFill>
                  <a:schemeClr val="dk1"/>
                </a:solidFill>
                <a:latin typeface="Epilogue"/>
                <a:ea typeface="Epilogue"/>
                <a:cs typeface="Epilogue"/>
                <a:sym typeface="Epilogue"/>
              </a:rPr>
              <a:t>Age range</a:t>
            </a:r>
            <a:endParaRPr sz="1600">
              <a:solidFill>
                <a:schemeClr val="dk1"/>
              </a:solidFill>
              <a:latin typeface="Epilogue"/>
              <a:ea typeface="Epilogue"/>
              <a:cs typeface="Epilogue"/>
              <a:sym typeface="Epilogue"/>
            </a:endParaRPr>
          </a:p>
          <a:p>
            <a:pPr marL="457200" lvl="0" indent="-330200" algn="l" rtl="0">
              <a:spcBef>
                <a:spcPts val="0"/>
              </a:spcBef>
              <a:spcAft>
                <a:spcPts val="0"/>
              </a:spcAft>
              <a:buClr>
                <a:schemeClr val="dk1"/>
              </a:buClr>
              <a:buSzPts val="1600"/>
              <a:buFont typeface="Epilogue"/>
              <a:buAutoNum type="arabicPeriod"/>
            </a:pPr>
            <a:r>
              <a:rPr lang="en" sz="1600">
                <a:solidFill>
                  <a:schemeClr val="dk1"/>
                </a:solidFill>
                <a:latin typeface="Epilogue"/>
                <a:ea typeface="Epilogue"/>
                <a:cs typeface="Epilogue"/>
                <a:sym typeface="Epilogue"/>
              </a:rPr>
              <a:t>Have you ever experienced a natural disaster or emergency situation? If yes, please briefly describe your experience.</a:t>
            </a:r>
            <a:endParaRPr sz="1600">
              <a:solidFill>
                <a:schemeClr val="dk1"/>
              </a:solidFill>
              <a:latin typeface="Epilogue"/>
              <a:ea typeface="Epilogue"/>
              <a:cs typeface="Epilogue"/>
              <a:sym typeface="Epilogue"/>
            </a:endParaRPr>
          </a:p>
          <a:p>
            <a:pPr marL="457200" lvl="0" indent="-330200" algn="l" rtl="0">
              <a:spcBef>
                <a:spcPts val="0"/>
              </a:spcBef>
              <a:spcAft>
                <a:spcPts val="0"/>
              </a:spcAft>
              <a:buClr>
                <a:schemeClr val="dk1"/>
              </a:buClr>
              <a:buSzPts val="1600"/>
              <a:buFont typeface="Epilogue"/>
              <a:buAutoNum type="arabicPeriod"/>
            </a:pPr>
            <a:r>
              <a:rPr lang="en" sz="1600">
                <a:solidFill>
                  <a:schemeClr val="dk1"/>
                </a:solidFill>
                <a:latin typeface="Epilogue"/>
                <a:ea typeface="Epilogue"/>
                <a:cs typeface="Epilogue"/>
                <a:sym typeface="Epilogue"/>
              </a:rPr>
              <a:t>How often do you seek information or prepare for potential disasters or emergencies?</a:t>
            </a:r>
            <a:endParaRPr sz="1600">
              <a:solidFill>
                <a:schemeClr val="dk1"/>
              </a:solidFill>
              <a:latin typeface="Epilogue"/>
              <a:ea typeface="Epilogue"/>
              <a:cs typeface="Epilogue"/>
              <a:sym typeface="Epilogue"/>
            </a:endParaRPr>
          </a:p>
          <a:p>
            <a:pPr marL="457200" lvl="0" indent="-330200" algn="l" rtl="0">
              <a:spcBef>
                <a:spcPts val="0"/>
              </a:spcBef>
              <a:spcAft>
                <a:spcPts val="0"/>
              </a:spcAft>
              <a:buClr>
                <a:schemeClr val="dk1"/>
              </a:buClr>
              <a:buSzPts val="1600"/>
              <a:buFont typeface="Epilogue"/>
              <a:buAutoNum type="arabicPeriod"/>
            </a:pPr>
            <a:r>
              <a:rPr lang="en" sz="1600">
                <a:solidFill>
                  <a:schemeClr val="dk1"/>
                </a:solidFill>
                <a:latin typeface="Epilogue"/>
                <a:ea typeface="Epilogue"/>
                <a:cs typeface="Epilogue"/>
                <a:sym typeface="Epilogue"/>
              </a:rPr>
              <a:t>How do you currently stay informed about potential disasters or emergencies in your area?</a:t>
            </a:r>
            <a:endParaRPr sz="1600">
              <a:solidFill>
                <a:schemeClr val="dk1"/>
              </a:solidFill>
              <a:latin typeface="Epilogue"/>
              <a:ea typeface="Epilogue"/>
              <a:cs typeface="Epilogue"/>
              <a:sym typeface="Epilogue"/>
            </a:endParaRPr>
          </a:p>
          <a:p>
            <a:pPr marL="457200" lvl="0" indent="-330200" algn="l" rtl="0">
              <a:spcBef>
                <a:spcPts val="0"/>
              </a:spcBef>
              <a:spcAft>
                <a:spcPts val="0"/>
              </a:spcAft>
              <a:buClr>
                <a:schemeClr val="dk1"/>
              </a:buClr>
              <a:buSzPts val="1600"/>
              <a:buFont typeface="Epilogue"/>
              <a:buAutoNum type="arabicPeriod"/>
            </a:pPr>
            <a:r>
              <a:rPr lang="en" sz="1600">
                <a:solidFill>
                  <a:schemeClr val="dk1"/>
                </a:solidFill>
                <a:latin typeface="Epilogue"/>
                <a:ea typeface="Epilogue"/>
                <a:cs typeface="Epilogue"/>
                <a:sym typeface="Epilogue"/>
              </a:rPr>
              <a:t>Do you have an emergency preparedness plan in place? If yes, please describe briefly.</a:t>
            </a:r>
            <a:endParaRPr sz="1600">
              <a:solidFill>
                <a:schemeClr val="dk1"/>
              </a:solidFill>
              <a:latin typeface="Epilogue"/>
              <a:ea typeface="Epilogue"/>
              <a:cs typeface="Epilogue"/>
              <a:sym typeface="Epilogue"/>
            </a:endParaRPr>
          </a:p>
          <a:p>
            <a:pPr marL="457200" lvl="0" indent="-330200" algn="l" rtl="0">
              <a:spcBef>
                <a:spcPts val="0"/>
              </a:spcBef>
              <a:spcAft>
                <a:spcPts val="0"/>
              </a:spcAft>
              <a:buClr>
                <a:schemeClr val="dk1"/>
              </a:buClr>
              <a:buSzPts val="1600"/>
              <a:buFont typeface="Epilogue"/>
              <a:buAutoNum type="arabicPeriod"/>
            </a:pPr>
            <a:r>
              <a:rPr lang="en" sz="1600">
                <a:solidFill>
                  <a:schemeClr val="dk1"/>
                </a:solidFill>
                <a:latin typeface="Epilogue"/>
                <a:ea typeface="Epilogue"/>
                <a:cs typeface="Epilogue"/>
                <a:sym typeface="Epilogue"/>
              </a:rPr>
              <a:t>What challenges do you face in preparing for and responding to disasters or emergencies?</a:t>
            </a:r>
            <a:endParaRPr sz="1600">
              <a:solidFill>
                <a:schemeClr val="dk1"/>
              </a:solidFill>
              <a:latin typeface="Epilogue"/>
              <a:ea typeface="Epilogue"/>
              <a:cs typeface="Epilogue"/>
              <a:sym typeface="Epilogue"/>
            </a:endParaRPr>
          </a:p>
          <a:p>
            <a:pPr marL="457200" lvl="0" indent="-330200" algn="l" rtl="0">
              <a:spcBef>
                <a:spcPts val="0"/>
              </a:spcBef>
              <a:spcAft>
                <a:spcPts val="0"/>
              </a:spcAft>
              <a:buClr>
                <a:schemeClr val="dk1"/>
              </a:buClr>
              <a:buSzPts val="1600"/>
              <a:buFont typeface="Epilogue"/>
              <a:buAutoNum type="arabicPeriod"/>
            </a:pPr>
            <a:r>
              <a:rPr lang="en" sz="1600">
                <a:solidFill>
                  <a:schemeClr val="dk1"/>
                </a:solidFill>
                <a:latin typeface="Epilogue"/>
                <a:ea typeface="Epilogue"/>
                <a:cs typeface="Epilogue"/>
                <a:sym typeface="Epilogue"/>
              </a:rPr>
              <a:t>What features would you like to see in a mobile-based disaster management app?</a:t>
            </a:r>
            <a:endParaRPr sz="1600">
              <a:solidFill>
                <a:schemeClr val="dk1"/>
              </a:solidFill>
              <a:latin typeface="Epilogue"/>
              <a:ea typeface="Epilogue"/>
              <a:cs typeface="Epilogue"/>
              <a:sym typeface="Epilogue"/>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51"/>
          <p:cNvSpPr txBox="1">
            <a:spLocks noGrp="1"/>
          </p:cNvSpPr>
          <p:nvPr>
            <p:ph type="title" idx="2"/>
          </p:nvPr>
        </p:nvSpPr>
        <p:spPr>
          <a:xfrm>
            <a:off x="1094825" y="228600"/>
            <a:ext cx="7257000" cy="8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t>Notable Responses</a:t>
            </a:r>
            <a:endParaRPr sz="2500"/>
          </a:p>
        </p:txBody>
      </p:sp>
      <p:sp>
        <p:nvSpPr>
          <p:cNvPr id="502" name="Google Shape;502;p51"/>
          <p:cNvSpPr txBox="1">
            <a:spLocks noGrp="1"/>
          </p:cNvSpPr>
          <p:nvPr>
            <p:ph type="subTitle" idx="1"/>
          </p:nvPr>
        </p:nvSpPr>
        <p:spPr>
          <a:xfrm>
            <a:off x="1185250" y="1454100"/>
            <a:ext cx="7882500" cy="34497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AutoNum type="arabicPeriod"/>
            </a:pPr>
            <a:r>
              <a:rPr lang="en" sz="2000"/>
              <a:t>19-30</a:t>
            </a:r>
            <a:endParaRPr sz="2000"/>
          </a:p>
          <a:p>
            <a:pPr marL="457200" lvl="0" indent="-355600" algn="l" rtl="0">
              <a:spcBef>
                <a:spcPts val="0"/>
              </a:spcBef>
              <a:spcAft>
                <a:spcPts val="0"/>
              </a:spcAft>
              <a:buSzPts val="2000"/>
              <a:buAutoNum type="arabicPeriod"/>
            </a:pPr>
            <a:r>
              <a:rPr lang="en" sz="2000"/>
              <a:t>“Yes it was an overflow of water from the mountain. It was strong it broke down walls and entered houses”</a:t>
            </a:r>
            <a:endParaRPr sz="2000"/>
          </a:p>
          <a:p>
            <a:pPr marL="457200" lvl="0" indent="-355600" algn="l" rtl="0">
              <a:spcBef>
                <a:spcPts val="0"/>
              </a:spcBef>
              <a:spcAft>
                <a:spcPts val="0"/>
              </a:spcAft>
              <a:buSzPts val="2000"/>
              <a:buAutoNum type="arabicPeriod"/>
            </a:pPr>
            <a:r>
              <a:rPr lang="en" sz="2000"/>
              <a:t>Occasionally</a:t>
            </a:r>
            <a:endParaRPr sz="2000"/>
          </a:p>
          <a:p>
            <a:pPr marL="457200" lvl="0" indent="-355600" algn="l" rtl="0">
              <a:spcBef>
                <a:spcPts val="0"/>
              </a:spcBef>
              <a:spcAft>
                <a:spcPts val="0"/>
              </a:spcAft>
              <a:buSzPts val="2000"/>
              <a:buAutoNum type="arabicPeriod"/>
            </a:pPr>
            <a:r>
              <a:rPr lang="en" sz="2000"/>
              <a:t>Social media</a:t>
            </a:r>
            <a:endParaRPr sz="2000"/>
          </a:p>
          <a:p>
            <a:pPr marL="457200" lvl="0" indent="-355600" algn="l" rtl="0">
              <a:spcBef>
                <a:spcPts val="0"/>
              </a:spcBef>
              <a:spcAft>
                <a:spcPts val="0"/>
              </a:spcAft>
              <a:buSzPts val="2000"/>
              <a:buAutoNum type="arabicPeriod"/>
            </a:pPr>
            <a:r>
              <a:rPr lang="en" sz="2000"/>
              <a:t>No emergency plan</a:t>
            </a:r>
            <a:endParaRPr sz="2000"/>
          </a:p>
          <a:p>
            <a:pPr marL="457200" lvl="0" indent="-355600" algn="l" rtl="0">
              <a:spcBef>
                <a:spcPts val="0"/>
              </a:spcBef>
              <a:spcAft>
                <a:spcPts val="0"/>
              </a:spcAft>
              <a:buSzPts val="2000"/>
              <a:buAutoNum type="arabicPeriod"/>
            </a:pPr>
            <a:r>
              <a:rPr lang="en" sz="2000"/>
              <a:t>“Built fences to divert the water”</a:t>
            </a:r>
            <a:endParaRPr sz="2000"/>
          </a:p>
          <a:p>
            <a:pPr marL="457200" lvl="0" indent="-355600" algn="l" rtl="0">
              <a:spcBef>
                <a:spcPts val="0"/>
              </a:spcBef>
              <a:spcAft>
                <a:spcPts val="0"/>
              </a:spcAft>
              <a:buSzPts val="2000"/>
              <a:buAutoNum type="arabicPeriod"/>
            </a:pPr>
            <a:r>
              <a:rPr lang="en" sz="2000"/>
              <a:t>Real-time alerts, location-based services, emergency contacts directory.</a:t>
            </a:r>
            <a:endParaRPr sz="2000"/>
          </a:p>
        </p:txBody>
      </p:sp>
      <p:sp>
        <p:nvSpPr>
          <p:cNvPr id="503" name="Google Shape;503;p51"/>
          <p:cNvSpPr txBox="1">
            <a:spLocks noGrp="1"/>
          </p:cNvSpPr>
          <p:nvPr>
            <p:ph type="subTitle" idx="1"/>
          </p:nvPr>
        </p:nvSpPr>
        <p:spPr>
          <a:xfrm>
            <a:off x="1185250" y="939850"/>
            <a:ext cx="7073100" cy="44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Respondent: </a:t>
            </a:r>
            <a:r>
              <a:rPr lang="en" b="1" u="sng">
                <a:solidFill>
                  <a:schemeClr val="hlink"/>
                </a:solidFill>
                <a:hlinkClick r:id="rId3"/>
              </a:rPr>
              <a:t>njinjuk@gmail.com</a:t>
            </a:r>
            <a:r>
              <a:rPr lang="en"/>
              <a:t> (</a:t>
            </a:r>
            <a:r>
              <a:rPr lang="en" b="1"/>
              <a:t>experienced a disaster)</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52"/>
          <p:cNvSpPr txBox="1">
            <a:spLocks noGrp="1"/>
          </p:cNvSpPr>
          <p:nvPr>
            <p:ph type="title" idx="2"/>
          </p:nvPr>
        </p:nvSpPr>
        <p:spPr>
          <a:xfrm>
            <a:off x="1094825" y="381000"/>
            <a:ext cx="7257000" cy="62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t>Notable Responses</a:t>
            </a:r>
            <a:endParaRPr sz="2500"/>
          </a:p>
        </p:txBody>
      </p:sp>
      <p:sp>
        <p:nvSpPr>
          <p:cNvPr id="509" name="Google Shape;509;p52"/>
          <p:cNvSpPr txBox="1">
            <a:spLocks noGrp="1"/>
          </p:cNvSpPr>
          <p:nvPr>
            <p:ph type="subTitle" idx="1"/>
          </p:nvPr>
        </p:nvSpPr>
        <p:spPr>
          <a:xfrm>
            <a:off x="1185250" y="1454100"/>
            <a:ext cx="7166700" cy="3588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sz="1800"/>
              <a:t>19-30</a:t>
            </a:r>
            <a:endParaRPr sz="1700"/>
          </a:p>
          <a:p>
            <a:pPr marL="457200" lvl="0" indent="-342900" algn="l" rtl="0">
              <a:spcBef>
                <a:spcPts val="0"/>
              </a:spcBef>
              <a:spcAft>
                <a:spcPts val="0"/>
              </a:spcAft>
              <a:buSzPts val="1800"/>
              <a:buAutoNum type="arabicPeriod"/>
            </a:pPr>
            <a:r>
              <a:rPr lang="en" sz="1800"/>
              <a:t>“No”</a:t>
            </a:r>
            <a:endParaRPr sz="1800"/>
          </a:p>
          <a:p>
            <a:pPr marL="457200" lvl="0" indent="-342900" algn="l" rtl="0">
              <a:spcBef>
                <a:spcPts val="0"/>
              </a:spcBef>
              <a:spcAft>
                <a:spcPts val="0"/>
              </a:spcAft>
              <a:buSzPts val="1800"/>
              <a:buAutoNum type="arabicPeriod"/>
            </a:pPr>
            <a:r>
              <a:rPr lang="en" sz="1800"/>
              <a:t>Rarely</a:t>
            </a:r>
            <a:endParaRPr sz="1800"/>
          </a:p>
          <a:p>
            <a:pPr marL="457200" lvl="0" indent="-342900" algn="l" rtl="0">
              <a:spcBef>
                <a:spcPts val="0"/>
              </a:spcBef>
              <a:spcAft>
                <a:spcPts val="0"/>
              </a:spcAft>
              <a:buSzPts val="1800"/>
              <a:buAutoNum type="arabicPeriod"/>
            </a:pPr>
            <a:r>
              <a:rPr lang="en" sz="1800"/>
              <a:t>The Internet</a:t>
            </a:r>
            <a:endParaRPr sz="1800"/>
          </a:p>
          <a:p>
            <a:pPr marL="457200" lvl="0" indent="-342900" algn="l" rtl="0">
              <a:spcBef>
                <a:spcPts val="0"/>
              </a:spcBef>
              <a:spcAft>
                <a:spcPts val="0"/>
              </a:spcAft>
              <a:buSzPts val="1800"/>
              <a:buAutoNum type="arabicPeriod"/>
            </a:pPr>
            <a:r>
              <a:rPr lang="en" sz="1800"/>
              <a:t>No emergency plan</a:t>
            </a:r>
            <a:endParaRPr sz="1800"/>
          </a:p>
          <a:p>
            <a:pPr marL="457200" lvl="0" indent="-342900" algn="l" rtl="0">
              <a:spcBef>
                <a:spcPts val="0"/>
              </a:spcBef>
              <a:spcAft>
                <a:spcPts val="0"/>
              </a:spcAft>
              <a:buSzPts val="1800"/>
              <a:buAutoNum type="arabicPeriod"/>
            </a:pPr>
            <a:r>
              <a:rPr lang="en" sz="1800"/>
              <a:t>“Challenge of a good sheltered place to stay during disasters and no real-time alerts during such”</a:t>
            </a:r>
            <a:endParaRPr sz="1800"/>
          </a:p>
          <a:p>
            <a:pPr marL="457200" lvl="0" indent="-342900" algn="l" rtl="0">
              <a:spcBef>
                <a:spcPts val="0"/>
              </a:spcBef>
              <a:spcAft>
                <a:spcPts val="0"/>
              </a:spcAft>
              <a:buSzPts val="1800"/>
              <a:buAutoNum type="arabicPeriod"/>
            </a:pPr>
            <a:r>
              <a:rPr lang="en" sz="1800"/>
              <a:t>Real-time alerts, location-based services, communication tools, emergency contacts directory, offline functionality, multi-language support, ...</a:t>
            </a:r>
            <a:endParaRPr sz="1800"/>
          </a:p>
        </p:txBody>
      </p:sp>
      <p:sp>
        <p:nvSpPr>
          <p:cNvPr id="510" name="Google Shape;510;p52"/>
          <p:cNvSpPr txBox="1">
            <a:spLocks noGrp="1"/>
          </p:cNvSpPr>
          <p:nvPr>
            <p:ph type="subTitle" idx="1"/>
          </p:nvPr>
        </p:nvSpPr>
        <p:spPr>
          <a:xfrm>
            <a:off x="1094825" y="1009500"/>
            <a:ext cx="7257000" cy="44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Respondent</a:t>
            </a:r>
            <a:r>
              <a:rPr lang="en" b="1"/>
              <a:t>: </a:t>
            </a:r>
            <a:r>
              <a:rPr lang="en" b="1" u="sng">
                <a:solidFill>
                  <a:schemeClr val="hlink"/>
                </a:solidFill>
                <a:hlinkClick r:id="rId3"/>
              </a:rPr>
              <a:t>jamilaidoko1@gmail.com</a:t>
            </a:r>
            <a:r>
              <a:rPr lang="en" b="1"/>
              <a:t> (no experience)</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ctrTitle" idx="3"/>
          </p:nvPr>
        </p:nvSpPr>
        <p:spPr>
          <a:xfrm>
            <a:off x="713250" y="465900"/>
            <a:ext cx="77175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30" name="Google Shape;230;p35"/>
          <p:cNvSpPr txBox="1">
            <a:spLocks noGrp="1"/>
          </p:cNvSpPr>
          <p:nvPr>
            <p:ph type="title"/>
          </p:nvPr>
        </p:nvSpPr>
        <p:spPr>
          <a:xfrm>
            <a:off x="563575" y="1462422"/>
            <a:ext cx="970800" cy="51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31" name="Google Shape;231;p35"/>
          <p:cNvSpPr txBox="1">
            <a:spLocks noGrp="1"/>
          </p:cNvSpPr>
          <p:nvPr>
            <p:ph type="subTitle" idx="2"/>
          </p:nvPr>
        </p:nvSpPr>
        <p:spPr>
          <a:xfrm>
            <a:off x="1686875" y="1462420"/>
            <a:ext cx="2613600" cy="51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a:t>
            </a:r>
            <a:endParaRPr/>
          </a:p>
        </p:txBody>
      </p:sp>
      <p:sp>
        <p:nvSpPr>
          <p:cNvPr id="232" name="Google Shape;232;p35"/>
          <p:cNvSpPr txBox="1">
            <a:spLocks noGrp="1"/>
          </p:cNvSpPr>
          <p:nvPr>
            <p:ph type="title" idx="5"/>
          </p:nvPr>
        </p:nvSpPr>
        <p:spPr>
          <a:xfrm>
            <a:off x="563575" y="2291622"/>
            <a:ext cx="970800" cy="51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33" name="Google Shape;233;p35"/>
          <p:cNvSpPr txBox="1">
            <a:spLocks noGrp="1"/>
          </p:cNvSpPr>
          <p:nvPr>
            <p:ph type="subTitle" idx="6"/>
          </p:nvPr>
        </p:nvSpPr>
        <p:spPr>
          <a:xfrm>
            <a:off x="1686875" y="2291618"/>
            <a:ext cx="2613600" cy="51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Stakeholders</a:t>
            </a:r>
            <a:endParaRPr/>
          </a:p>
        </p:txBody>
      </p:sp>
      <p:sp>
        <p:nvSpPr>
          <p:cNvPr id="234" name="Google Shape;234;p35"/>
          <p:cNvSpPr txBox="1">
            <a:spLocks noGrp="1"/>
          </p:cNvSpPr>
          <p:nvPr>
            <p:ph type="title" idx="8"/>
          </p:nvPr>
        </p:nvSpPr>
        <p:spPr>
          <a:xfrm>
            <a:off x="568975" y="3100968"/>
            <a:ext cx="970800" cy="51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35" name="Google Shape;235;p35"/>
          <p:cNvSpPr txBox="1">
            <a:spLocks noGrp="1"/>
          </p:cNvSpPr>
          <p:nvPr>
            <p:ph type="subTitle" idx="9"/>
          </p:nvPr>
        </p:nvSpPr>
        <p:spPr>
          <a:xfrm>
            <a:off x="1692375" y="3100965"/>
            <a:ext cx="2613600" cy="51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Brainstorming</a:t>
            </a:r>
            <a:endParaRPr/>
          </a:p>
        </p:txBody>
      </p:sp>
      <p:sp>
        <p:nvSpPr>
          <p:cNvPr id="236" name="Google Shape;236;p35"/>
          <p:cNvSpPr txBox="1">
            <a:spLocks noGrp="1"/>
          </p:cNvSpPr>
          <p:nvPr>
            <p:ph type="title" idx="14"/>
          </p:nvPr>
        </p:nvSpPr>
        <p:spPr>
          <a:xfrm>
            <a:off x="4985000" y="2291618"/>
            <a:ext cx="970800" cy="51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37" name="Google Shape;237;p35"/>
          <p:cNvSpPr txBox="1">
            <a:spLocks noGrp="1"/>
          </p:cNvSpPr>
          <p:nvPr>
            <p:ph type="subTitle" idx="15"/>
          </p:nvPr>
        </p:nvSpPr>
        <p:spPr>
          <a:xfrm>
            <a:off x="6108400" y="2291614"/>
            <a:ext cx="2613600" cy="51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Questionnaires</a:t>
            </a:r>
            <a:endParaRPr/>
          </a:p>
        </p:txBody>
      </p:sp>
      <p:sp>
        <p:nvSpPr>
          <p:cNvPr id="238" name="Google Shape;238;p35"/>
          <p:cNvSpPr/>
          <p:nvPr/>
        </p:nvSpPr>
        <p:spPr>
          <a:xfrm rot="-5400000">
            <a:off x="700958" y="307176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5"/>
          <p:cNvSpPr/>
          <p:nvPr/>
        </p:nvSpPr>
        <p:spPr>
          <a:xfrm rot="-5400000" flipH="1">
            <a:off x="7272583" y="154739"/>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5"/>
          <p:cNvSpPr txBox="1">
            <a:spLocks noGrp="1"/>
          </p:cNvSpPr>
          <p:nvPr>
            <p:ph type="title"/>
          </p:nvPr>
        </p:nvSpPr>
        <p:spPr>
          <a:xfrm>
            <a:off x="4985000" y="2954547"/>
            <a:ext cx="970800" cy="51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41" name="Google Shape;241;p35"/>
          <p:cNvSpPr txBox="1">
            <a:spLocks noGrp="1"/>
          </p:cNvSpPr>
          <p:nvPr>
            <p:ph type="subTitle" idx="2"/>
          </p:nvPr>
        </p:nvSpPr>
        <p:spPr>
          <a:xfrm>
            <a:off x="6108300" y="2954545"/>
            <a:ext cx="2613600" cy="51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a:t>
            </a:r>
            <a:endParaRPr/>
          </a:p>
        </p:txBody>
      </p:sp>
      <p:sp>
        <p:nvSpPr>
          <p:cNvPr id="242" name="Google Shape;242;p35"/>
          <p:cNvSpPr txBox="1">
            <a:spLocks noGrp="1"/>
          </p:cNvSpPr>
          <p:nvPr>
            <p:ph type="title"/>
          </p:nvPr>
        </p:nvSpPr>
        <p:spPr>
          <a:xfrm>
            <a:off x="4985000" y="4174722"/>
            <a:ext cx="970800" cy="51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07</a:t>
            </a:r>
            <a:endParaRPr/>
          </a:p>
        </p:txBody>
      </p:sp>
      <p:sp>
        <p:nvSpPr>
          <p:cNvPr id="243" name="Google Shape;243;p35"/>
          <p:cNvSpPr txBox="1">
            <a:spLocks noGrp="1"/>
          </p:cNvSpPr>
          <p:nvPr>
            <p:ph type="subTitle" idx="2"/>
          </p:nvPr>
        </p:nvSpPr>
        <p:spPr>
          <a:xfrm>
            <a:off x="6108300" y="4174720"/>
            <a:ext cx="2613600" cy="51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244" name="Google Shape;244;p35"/>
          <p:cNvSpPr txBox="1">
            <a:spLocks noGrp="1"/>
          </p:cNvSpPr>
          <p:nvPr>
            <p:ph type="title"/>
          </p:nvPr>
        </p:nvSpPr>
        <p:spPr>
          <a:xfrm>
            <a:off x="4985000" y="3564635"/>
            <a:ext cx="970800" cy="51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45" name="Google Shape;245;p35"/>
          <p:cNvSpPr txBox="1">
            <a:spLocks noGrp="1"/>
          </p:cNvSpPr>
          <p:nvPr>
            <p:ph type="subTitle" idx="2"/>
          </p:nvPr>
        </p:nvSpPr>
        <p:spPr>
          <a:xfrm>
            <a:off x="6108300" y="3564632"/>
            <a:ext cx="2613600" cy="51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Interviews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53"/>
          <p:cNvSpPr txBox="1">
            <a:spLocks noGrp="1"/>
          </p:cNvSpPr>
          <p:nvPr>
            <p:ph type="title"/>
          </p:nvPr>
        </p:nvSpPr>
        <p:spPr>
          <a:xfrm>
            <a:off x="2975625" y="2737000"/>
            <a:ext cx="54525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Research</a:t>
            </a:r>
            <a:endParaRPr/>
          </a:p>
        </p:txBody>
      </p:sp>
      <p:sp>
        <p:nvSpPr>
          <p:cNvPr id="516" name="Google Shape;516;p53"/>
          <p:cNvSpPr txBox="1">
            <a:spLocks noGrp="1"/>
          </p:cNvSpPr>
          <p:nvPr>
            <p:ph type="subTitle" idx="1"/>
          </p:nvPr>
        </p:nvSpPr>
        <p:spPr>
          <a:xfrm>
            <a:off x="2975625" y="3596400"/>
            <a:ext cx="4485900" cy="44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Recent cases of disasters that happened, causes, consequences and actions taken</a:t>
            </a:r>
            <a:endParaRPr/>
          </a:p>
        </p:txBody>
      </p:sp>
      <p:sp>
        <p:nvSpPr>
          <p:cNvPr id="517" name="Google Shape;517;p53"/>
          <p:cNvSpPr txBox="1">
            <a:spLocks noGrp="1"/>
          </p:cNvSpPr>
          <p:nvPr>
            <p:ph type="title" idx="2"/>
          </p:nvPr>
        </p:nvSpPr>
        <p:spPr>
          <a:xfrm>
            <a:off x="3942125" y="569850"/>
            <a:ext cx="1696200" cy="10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518" name="Google Shape;518;p53"/>
          <p:cNvSpPr/>
          <p:nvPr/>
        </p:nvSpPr>
        <p:spPr>
          <a:xfrm rot="-5400000" flipH="1">
            <a:off x="660783" y="2446235"/>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3"/>
          <p:cNvSpPr/>
          <p:nvPr/>
        </p:nvSpPr>
        <p:spPr>
          <a:xfrm>
            <a:off x="3942113" y="17360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3"/>
          <p:cNvSpPr/>
          <p:nvPr/>
        </p:nvSpPr>
        <p:spPr>
          <a:xfrm>
            <a:off x="6131050" y="16515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524"/>
        <p:cNvGrpSpPr/>
        <p:nvPr/>
      </p:nvGrpSpPr>
      <p:grpSpPr>
        <a:xfrm>
          <a:off x="0" y="0"/>
          <a:ext cx="0" cy="0"/>
          <a:chOff x="0" y="0"/>
          <a:chExt cx="0" cy="0"/>
        </a:xfrm>
      </p:grpSpPr>
      <p:pic>
        <p:nvPicPr>
          <p:cNvPr id="525" name="Google Shape;525;p54"/>
          <p:cNvPicPr preferRelativeResize="0"/>
          <p:nvPr/>
        </p:nvPicPr>
        <p:blipFill>
          <a:blip r:embed="rId3">
            <a:alphaModFix/>
          </a:blip>
          <a:stretch>
            <a:fillRect/>
          </a:stretch>
        </p:blipFill>
        <p:spPr>
          <a:xfrm>
            <a:off x="0" y="0"/>
            <a:ext cx="6276901" cy="5143500"/>
          </a:xfrm>
          <a:prstGeom prst="rect">
            <a:avLst/>
          </a:prstGeom>
          <a:noFill/>
          <a:ln>
            <a:noFill/>
          </a:ln>
        </p:spPr>
      </p:pic>
      <p:sp>
        <p:nvSpPr>
          <p:cNvPr id="526" name="Google Shape;526;p54"/>
          <p:cNvSpPr txBox="1"/>
          <p:nvPr/>
        </p:nvSpPr>
        <p:spPr>
          <a:xfrm>
            <a:off x="1275" y="4375000"/>
            <a:ext cx="2423100" cy="7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rgbClr val="191919"/>
                </a:solidFill>
                <a:latin typeface="Epilogue"/>
                <a:ea typeface="Epilogue"/>
                <a:cs typeface="Epilogue"/>
                <a:sym typeface="Epilogue"/>
              </a:rPr>
              <a:t>Date: 18-19 July 2023</a:t>
            </a:r>
            <a:endParaRPr sz="1500" b="1">
              <a:solidFill>
                <a:srgbClr val="191919"/>
              </a:solidFill>
              <a:latin typeface="Epilogue"/>
              <a:ea typeface="Epilogue"/>
              <a:cs typeface="Epilogue"/>
              <a:sym typeface="Epilogue"/>
            </a:endParaRPr>
          </a:p>
          <a:p>
            <a:pPr marL="0" lvl="0" indent="0" algn="l" rtl="0">
              <a:spcBef>
                <a:spcPts val="0"/>
              </a:spcBef>
              <a:spcAft>
                <a:spcPts val="0"/>
              </a:spcAft>
              <a:buNone/>
            </a:pPr>
            <a:r>
              <a:rPr lang="en" sz="1500" b="1">
                <a:solidFill>
                  <a:srgbClr val="191919"/>
                </a:solidFill>
                <a:latin typeface="Epilogue"/>
                <a:ea typeface="Epilogue"/>
                <a:cs typeface="Epilogue"/>
                <a:sym typeface="Epilogue"/>
              </a:rPr>
              <a:t>Location: South-West, Limbe</a:t>
            </a:r>
            <a:endParaRPr sz="1500" b="1">
              <a:solidFill>
                <a:srgbClr val="191919"/>
              </a:solidFill>
              <a:latin typeface="Epilogue"/>
              <a:ea typeface="Epilogue"/>
              <a:cs typeface="Epilogue"/>
              <a:sym typeface="Epilogue"/>
            </a:endParaRPr>
          </a:p>
        </p:txBody>
      </p:sp>
      <p:sp>
        <p:nvSpPr>
          <p:cNvPr id="527" name="Google Shape;527;p54"/>
          <p:cNvSpPr txBox="1"/>
          <p:nvPr/>
        </p:nvSpPr>
        <p:spPr>
          <a:xfrm>
            <a:off x="6348850" y="103050"/>
            <a:ext cx="27189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Disaster description: Flood</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a:solidFill>
                  <a:srgbClr val="191919"/>
                </a:solidFill>
                <a:latin typeface="Epilogue"/>
                <a:ea typeface="Epilogue"/>
                <a:cs typeface="Epilogue"/>
                <a:sym typeface="Epilogue"/>
              </a:rPr>
              <a:t>Continuous heavy rain falls, resulting in flooding and landslides</a:t>
            </a:r>
            <a:endParaRPr>
              <a:solidFill>
                <a:srgbClr val="191919"/>
              </a:solidFill>
              <a:latin typeface="Epilogue"/>
              <a:ea typeface="Epilogue"/>
              <a:cs typeface="Epilogue"/>
              <a:sym typeface="Epilogue"/>
            </a:endParaRPr>
          </a:p>
        </p:txBody>
      </p:sp>
      <p:sp>
        <p:nvSpPr>
          <p:cNvPr id="528" name="Google Shape;528;p54"/>
          <p:cNvSpPr txBox="1"/>
          <p:nvPr/>
        </p:nvSpPr>
        <p:spPr>
          <a:xfrm>
            <a:off x="6348850" y="1155450"/>
            <a:ext cx="24231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Cause:</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a:solidFill>
                  <a:srgbClr val="191919"/>
                </a:solidFill>
                <a:latin typeface="Epilogue"/>
                <a:ea typeface="Epilogue"/>
                <a:cs typeface="Epilogue"/>
                <a:sym typeface="Epilogue"/>
              </a:rPr>
              <a:t>Run-off water, unplanned construction, preventing water from circulating</a:t>
            </a:r>
            <a:endParaRPr>
              <a:solidFill>
                <a:srgbClr val="191919"/>
              </a:solidFill>
              <a:latin typeface="Epilogue"/>
              <a:ea typeface="Epilogue"/>
              <a:cs typeface="Epilogue"/>
              <a:sym typeface="Epilogue"/>
            </a:endParaRPr>
          </a:p>
        </p:txBody>
      </p:sp>
      <p:sp>
        <p:nvSpPr>
          <p:cNvPr id="529" name="Google Shape;529;p54"/>
          <p:cNvSpPr txBox="1"/>
          <p:nvPr/>
        </p:nvSpPr>
        <p:spPr>
          <a:xfrm>
            <a:off x="6348850" y="2298450"/>
            <a:ext cx="28464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Zones affected and numbers</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a:solidFill>
                  <a:srgbClr val="191919"/>
                </a:solidFill>
                <a:latin typeface="Epilogue"/>
                <a:ea typeface="Epilogue"/>
                <a:cs typeface="Epilogue"/>
                <a:sym typeface="Epilogue"/>
              </a:rPr>
              <a:t>Church Street (700)</a:t>
            </a:r>
            <a:endParaRPr>
              <a:solidFill>
                <a:srgbClr val="191919"/>
              </a:solidFill>
              <a:latin typeface="Epilogue"/>
              <a:ea typeface="Epilogue"/>
              <a:cs typeface="Epilogue"/>
              <a:sym typeface="Epilogue"/>
            </a:endParaRPr>
          </a:p>
          <a:p>
            <a:pPr marL="0" lvl="0" indent="0" algn="l" rtl="0">
              <a:spcBef>
                <a:spcPts val="0"/>
              </a:spcBef>
              <a:spcAft>
                <a:spcPts val="0"/>
              </a:spcAft>
              <a:buNone/>
            </a:pPr>
            <a:r>
              <a:rPr lang="en">
                <a:solidFill>
                  <a:srgbClr val="191919"/>
                </a:solidFill>
                <a:latin typeface="Epilogue"/>
                <a:ea typeface="Epilogue"/>
                <a:cs typeface="Epilogue"/>
                <a:sym typeface="Epilogue"/>
              </a:rPr>
              <a:t>Mawoh (400) </a:t>
            </a:r>
            <a:endParaRPr>
              <a:solidFill>
                <a:srgbClr val="191919"/>
              </a:solidFill>
              <a:latin typeface="Epilogue"/>
              <a:ea typeface="Epilogue"/>
              <a:cs typeface="Epilogue"/>
              <a:sym typeface="Epilogue"/>
            </a:endParaRPr>
          </a:p>
          <a:p>
            <a:pPr marL="0" lvl="0" indent="0" algn="l" rtl="0">
              <a:spcBef>
                <a:spcPts val="0"/>
              </a:spcBef>
              <a:spcAft>
                <a:spcPts val="0"/>
              </a:spcAft>
              <a:buNone/>
            </a:pPr>
            <a:r>
              <a:rPr lang="en">
                <a:solidFill>
                  <a:srgbClr val="191919"/>
                </a:solidFill>
                <a:latin typeface="Epilogue"/>
                <a:ea typeface="Epilogue"/>
                <a:cs typeface="Epilogue"/>
                <a:sym typeface="Epilogue"/>
              </a:rPr>
              <a:t>Down beach (500)</a:t>
            </a:r>
            <a:endParaRPr>
              <a:solidFill>
                <a:srgbClr val="191919"/>
              </a:solidFill>
              <a:latin typeface="Epilogue"/>
              <a:ea typeface="Epilogue"/>
              <a:cs typeface="Epilogue"/>
              <a:sym typeface="Epilogue"/>
            </a:endParaRPr>
          </a:p>
          <a:p>
            <a:pPr marL="0" lvl="0" indent="0" algn="l" rtl="0">
              <a:spcBef>
                <a:spcPts val="0"/>
              </a:spcBef>
              <a:spcAft>
                <a:spcPts val="0"/>
              </a:spcAft>
              <a:buNone/>
            </a:pPr>
            <a:r>
              <a:rPr lang="en">
                <a:solidFill>
                  <a:srgbClr val="FF0000"/>
                </a:solidFill>
                <a:latin typeface="Epilogue"/>
                <a:ea typeface="Epilogue"/>
                <a:cs typeface="Epilogue"/>
                <a:sym typeface="Epilogue"/>
              </a:rPr>
              <a:t>Total: </a:t>
            </a:r>
            <a:r>
              <a:rPr lang="en" b="1">
                <a:solidFill>
                  <a:srgbClr val="FF0000"/>
                </a:solidFill>
                <a:latin typeface="Epilogue"/>
                <a:ea typeface="Epilogue"/>
                <a:cs typeface="Epilogue"/>
                <a:sym typeface="Epilogue"/>
              </a:rPr>
              <a:t>1600</a:t>
            </a:r>
            <a:r>
              <a:rPr lang="en">
                <a:solidFill>
                  <a:srgbClr val="FF0000"/>
                </a:solidFill>
                <a:latin typeface="Epilogue"/>
                <a:ea typeface="Epilogue"/>
                <a:cs typeface="Epilogue"/>
                <a:sym typeface="Epilogue"/>
              </a:rPr>
              <a:t> people affected</a:t>
            </a:r>
            <a:endParaRPr>
              <a:solidFill>
                <a:srgbClr val="FF0000"/>
              </a:solidFill>
              <a:latin typeface="Epilogue"/>
              <a:ea typeface="Epilogue"/>
              <a:cs typeface="Epilogue"/>
              <a:sym typeface="Epilogue"/>
            </a:endParaRPr>
          </a:p>
        </p:txBody>
      </p:sp>
      <p:sp>
        <p:nvSpPr>
          <p:cNvPr id="530" name="Google Shape;530;p54"/>
          <p:cNvSpPr txBox="1"/>
          <p:nvPr/>
        </p:nvSpPr>
        <p:spPr>
          <a:xfrm>
            <a:off x="6348850" y="3670050"/>
            <a:ext cx="28464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Other collateral damages</a:t>
            </a:r>
            <a:endParaRPr b="1">
              <a:solidFill>
                <a:srgbClr val="FF0000"/>
              </a:solidFill>
              <a:latin typeface="Epilogue"/>
              <a:ea typeface="Epilogue"/>
              <a:cs typeface="Epilogue"/>
              <a:sym typeface="Epilogue"/>
            </a:endParaRPr>
          </a:p>
          <a:p>
            <a:pPr marL="457200" lvl="0" indent="-317500" algn="l" rtl="0">
              <a:spcBef>
                <a:spcPts val="0"/>
              </a:spcBef>
              <a:spcAft>
                <a:spcPts val="0"/>
              </a:spcAft>
              <a:buClr>
                <a:srgbClr val="191919"/>
              </a:buClr>
              <a:buSzPts val="1400"/>
              <a:buFont typeface="Epilogue"/>
              <a:buChar char="●"/>
            </a:pPr>
            <a:r>
              <a:rPr lang="en">
                <a:solidFill>
                  <a:srgbClr val="191919"/>
                </a:solidFill>
                <a:latin typeface="Epilogue"/>
                <a:ea typeface="Epilogue"/>
                <a:cs typeface="Epilogue"/>
                <a:sym typeface="Epilogue"/>
              </a:rPr>
              <a:t>Destruction of goods in shops, </a:t>
            </a:r>
            <a:endParaRPr>
              <a:solidFill>
                <a:srgbClr val="191919"/>
              </a:solidFill>
              <a:latin typeface="Epilogue"/>
              <a:ea typeface="Epilogue"/>
              <a:cs typeface="Epilogue"/>
              <a:sym typeface="Epilogue"/>
            </a:endParaRPr>
          </a:p>
          <a:p>
            <a:pPr marL="457200" lvl="0" indent="-317500" algn="l" rtl="0">
              <a:spcBef>
                <a:spcPts val="0"/>
              </a:spcBef>
              <a:spcAft>
                <a:spcPts val="0"/>
              </a:spcAft>
              <a:buClr>
                <a:srgbClr val="191919"/>
              </a:buClr>
              <a:buSzPts val="1400"/>
              <a:buFont typeface="Epilogue"/>
              <a:buChar char="●"/>
            </a:pPr>
            <a:r>
              <a:rPr lang="en">
                <a:solidFill>
                  <a:srgbClr val="191919"/>
                </a:solidFill>
                <a:latin typeface="Epilogue"/>
                <a:ea typeface="Epilogue"/>
                <a:cs typeface="Epilogue"/>
                <a:sym typeface="Epilogue"/>
              </a:rPr>
              <a:t>Destruction of buildings etc</a:t>
            </a:r>
            <a:endParaRPr>
              <a:solidFill>
                <a:srgbClr val="191919"/>
              </a:solidFill>
              <a:latin typeface="Epilogue"/>
              <a:ea typeface="Epilogue"/>
              <a:cs typeface="Epilogue"/>
              <a:sym typeface="Epilog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25"/>
                                        </p:tgtEl>
                                        <p:attrNameLst>
                                          <p:attrName>style.visibility</p:attrName>
                                        </p:attrNameLst>
                                      </p:cBhvr>
                                      <p:to>
                                        <p:strVal val="visible"/>
                                      </p:to>
                                    </p:set>
                                    <p:animEffect transition="in" filter="fade">
                                      <p:cBhvr>
                                        <p:cTn id="7" dur="1000"/>
                                        <p:tgtEl>
                                          <p:spTgt spid="525"/>
                                        </p:tgtEl>
                                      </p:cBhvr>
                                    </p:animEffect>
                                  </p:childTnLst>
                                </p:cTn>
                              </p:par>
                            </p:childTnLst>
                          </p:cTn>
                        </p:par>
                        <p:par>
                          <p:cTn id="8" fill="hold">
                            <p:stCondLst>
                              <p:cond delay="1000"/>
                            </p:stCondLst>
                            <p:childTnLst>
                              <p:par>
                                <p:cTn id="9" presetID="1" presetClass="entr" presetSubtype="0" fill="hold" nodeType="afterEffect">
                                  <p:stCondLst>
                                    <p:cond delay="0"/>
                                  </p:stCondLst>
                                  <p:childTnLst>
                                    <p:set>
                                      <p:cBhvr>
                                        <p:cTn id="10" dur="1" fill="hold">
                                          <p:stCondLst>
                                            <p:cond delay="0"/>
                                          </p:stCondLst>
                                        </p:cTn>
                                        <p:tgtEl>
                                          <p:spTgt spid="5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527"/>
                                        </p:tgtEl>
                                        <p:attrNameLst>
                                          <p:attrName>style.visibility</p:attrName>
                                        </p:attrNameLst>
                                      </p:cBhvr>
                                      <p:to>
                                        <p:strVal val="visible"/>
                                      </p:to>
                                    </p:set>
                                    <p:anim calcmode="lin" valueType="num">
                                      <p:cBhvr additive="base">
                                        <p:cTn id="15" dur="1000"/>
                                        <p:tgtEl>
                                          <p:spTgt spid="527"/>
                                        </p:tgtEl>
                                        <p:attrNameLst>
                                          <p:attrName>ppt_x</p:attrName>
                                        </p:attrNameLst>
                                      </p:cBhvr>
                                      <p:tavLst>
                                        <p:tav tm="0">
                                          <p:val>
                                            <p:strVal val="#ppt_x+1"/>
                                          </p:val>
                                        </p:tav>
                                        <p:tav tm="100000">
                                          <p:val>
                                            <p:strVal val="#ppt_x"/>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528"/>
                                        </p:tgtEl>
                                        <p:attrNameLst>
                                          <p:attrName>style.visibility</p:attrName>
                                        </p:attrNameLst>
                                      </p:cBhvr>
                                      <p:to>
                                        <p:strVal val="visible"/>
                                      </p:to>
                                    </p:set>
                                    <p:anim calcmode="lin" valueType="num">
                                      <p:cBhvr additive="base">
                                        <p:cTn id="20" dur="1000"/>
                                        <p:tgtEl>
                                          <p:spTgt spid="528"/>
                                        </p:tgtEl>
                                        <p:attrNameLst>
                                          <p:attrName>ppt_x</p:attrName>
                                        </p:attrNameLst>
                                      </p:cBhvr>
                                      <p:tavLst>
                                        <p:tav tm="0">
                                          <p:val>
                                            <p:strVal val="#ppt_x+1"/>
                                          </p:val>
                                        </p:tav>
                                        <p:tav tm="100000">
                                          <p:val>
                                            <p:strVal val="#ppt_x"/>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529"/>
                                        </p:tgtEl>
                                        <p:attrNameLst>
                                          <p:attrName>style.visibility</p:attrName>
                                        </p:attrNameLst>
                                      </p:cBhvr>
                                      <p:to>
                                        <p:strVal val="visible"/>
                                      </p:to>
                                    </p:set>
                                    <p:anim calcmode="lin" valueType="num">
                                      <p:cBhvr additive="base">
                                        <p:cTn id="25" dur="1000"/>
                                        <p:tgtEl>
                                          <p:spTgt spid="529"/>
                                        </p:tgtEl>
                                        <p:attrNameLst>
                                          <p:attrName>ppt_x</p:attrName>
                                        </p:attrNameLst>
                                      </p:cBhvr>
                                      <p:tavLst>
                                        <p:tav tm="0">
                                          <p:val>
                                            <p:strVal val="#ppt_x+1"/>
                                          </p:val>
                                        </p:tav>
                                        <p:tav tm="100000">
                                          <p:val>
                                            <p:strVal val="#ppt_x"/>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2" fill="hold" nodeType="clickEffect">
                                  <p:stCondLst>
                                    <p:cond delay="0"/>
                                  </p:stCondLst>
                                  <p:childTnLst>
                                    <p:set>
                                      <p:cBhvr>
                                        <p:cTn id="29" dur="1" fill="hold">
                                          <p:stCondLst>
                                            <p:cond delay="0"/>
                                          </p:stCondLst>
                                        </p:cTn>
                                        <p:tgtEl>
                                          <p:spTgt spid="530"/>
                                        </p:tgtEl>
                                        <p:attrNameLst>
                                          <p:attrName>style.visibility</p:attrName>
                                        </p:attrNameLst>
                                      </p:cBhvr>
                                      <p:to>
                                        <p:strVal val="visible"/>
                                      </p:to>
                                    </p:set>
                                    <p:anim calcmode="lin" valueType="num">
                                      <p:cBhvr additive="base">
                                        <p:cTn id="30" dur="1000"/>
                                        <p:tgtEl>
                                          <p:spTgt spid="530"/>
                                        </p:tgtEl>
                                        <p:attrNameLst>
                                          <p:attrName>ppt_x</p:attrName>
                                        </p:attrNameLst>
                                      </p:cBhvr>
                                      <p:tavLst>
                                        <p:tav tm="0">
                                          <p:val>
                                            <p:strVal val="#ppt_x+1"/>
                                          </p:val>
                                        </p:tav>
                                        <p:tav tm="100000">
                                          <p:val>
                                            <p:strVal val="#ppt_x"/>
                                          </p:val>
                                        </p:tav>
                                      </p:tavLst>
                                    </p:anim>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534"/>
        <p:cNvGrpSpPr/>
        <p:nvPr/>
      </p:nvGrpSpPr>
      <p:grpSpPr>
        <a:xfrm>
          <a:off x="0" y="0"/>
          <a:ext cx="0" cy="0"/>
          <a:chOff x="0" y="0"/>
          <a:chExt cx="0" cy="0"/>
        </a:xfrm>
      </p:grpSpPr>
      <p:pic>
        <p:nvPicPr>
          <p:cNvPr id="535" name="Google Shape;535;p55"/>
          <p:cNvPicPr preferRelativeResize="0"/>
          <p:nvPr/>
        </p:nvPicPr>
        <p:blipFill rotWithShape="1">
          <a:blip r:embed="rId3">
            <a:alphaModFix/>
          </a:blip>
          <a:srcRect l="16217" r="16210"/>
          <a:stretch/>
        </p:blipFill>
        <p:spPr>
          <a:xfrm>
            <a:off x="0" y="0"/>
            <a:ext cx="6365650" cy="5181449"/>
          </a:xfrm>
          <a:prstGeom prst="rect">
            <a:avLst/>
          </a:prstGeom>
          <a:noFill/>
          <a:ln>
            <a:noFill/>
          </a:ln>
        </p:spPr>
      </p:pic>
      <p:sp>
        <p:nvSpPr>
          <p:cNvPr id="536" name="Google Shape;536;p55"/>
          <p:cNvSpPr txBox="1"/>
          <p:nvPr/>
        </p:nvSpPr>
        <p:spPr>
          <a:xfrm>
            <a:off x="6348850" y="103050"/>
            <a:ext cx="27375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Disaster description: Flood</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a:solidFill>
                  <a:srgbClr val="191919"/>
                </a:solidFill>
                <a:latin typeface="Epilogue"/>
                <a:ea typeface="Epilogue"/>
                <a:cs typeface="Epilogue"/>
                <a:sym typeface="Epilogue"/>
              </a:rPr>
              <a:t>Torrential rains in Buea leading to intensive flash  floods and mudslides </a:t>
            </a:r>
            <a:endParaRPr>
              <a:solidFill>
                <a:srgbClr val="191919"/>
              </a:solidFill>
              <a:latin typeface="Epilogue"/>
              <a:ea typeface="Epilogue"/>
              <a:cs typeface="Epilogue"/>
              <a:sym typeface="Epilogue"/>
            </a:endParaRPr>
          </a:p>
        </p:txBody>
      </p:sp>
      <p:sp>
        <p:nvSpPr>
          <p:cNvPr id="537" name="Google Shape;537;p55"/>
          <p:cNvSpPr txBox="1"/>
          <p:nvPr/>
        </p:nvSpPr>
        <p:spPr>
          <a:xfrm>
            <a:off x="6348850" y="1231650"/>
            <a:ext cx="2589600" cy="59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Origin: </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a:solidFill>
                  <a:srgbClr val="191919"/>
                </a:solidFill>
                <a:latin typeface="Epilogue"/>
                <a:ea typeface="Epilogue"/>
                <a:cs typeface="Epilogue"/>
                <a:sym typeface="Epilogue"/>
              </a:rPr>
              <a:t>Surging from Mt Cameroon</a:t>
            </a:r>
            <a:endParaRPr>
              <a:solidFill>
                <a:srgbClr val="191919"/>
              </a:solidFill>
              <a:latin typeface="Epilogue"/>
              <a:ea typeface="Epilogue"/>
              <a:cs typeface="Epilogue"/>
              <a:sym typeface="Epilogue"/>
            </a:endParaRPr>
          </a:p>
        </p:txBody>
      </p:sp>
      <p:sp>
        <p:nvSpPr>
          <p:cNvPr id="538" name="Google Shape;538;p55"/>
          <p:cNvSpPr txBox="1"/>
          <p:nvPr/>
        </p:nvSpPr>
        <p:spPr>
          <a:xfrm>
            <a:off x="6348850" y="1917450"/>
            <a:ext cx="28464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Preliminary studies</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a:solidFill>
                  <a:srgbClr val="191919"/>
                </a:solidFill>
                <a:latin typeface="Epilogue"/>
                <a:ea typeface="Epilogue"/>
                <a:cs typeface="Epilogue"/>
                <a:sym typeface="Epilogue"/>
              </a:rPr>
              <a:t>2 deads, 4 hospitalized and one reported missing. </a:t>
            </a:r>
            <a:endParaRPr>
              <a:solidFill>
                <a:srgbClr val="191919"/>
              </a:solidFill>
              <a:latin typeface="Epilogue"/>
              <a:ea typeface="Epilogue"/>
              <a:cs typeface="Epilogue"/>
              <a:sym typeface="Epilogue"/>
            </a:endParaRPr>
          </a:p>
          <a:p>
            <a:pPr marL="0" lvl="0" indent="0" algn="l" rtl="0">
              <a:spcBef>
                <a:spcPts val="0"/>
              </a:spcBef>
              <a:spcAft>
                <a:spcPts val="0"/>
              </a:spcAft>
              <a:buNone/>
            </a:pPr>
            <a:r>
              <a:rPr lang="en">
                <a:solidFill>
                  <a:srgbClr val="FF0000"/>
                </a:solidFill>
                <a:latin typeface="Epilogue"/>
                <a:ea typeface="Epilogue"/>
                <a:cs typeface="Epilogue"/>
                <a:sym typeface="Epilogue"/>
              </a:rPr>
              <a:t>Estimated </a:t>
            </a:r>
            <a:r>
              <a:rPr lang="en" b="1">
                <a:solidFill>
                  <a:srgbClr val="FF0000"/>
                </a:solidFill>
                <a:latin typeface="Epilogue"/>
                <a:ea typeface="Epilogue"/>
                <a:cs typeface="Epilogue"/>
                <a:sym typeface="Epilogue"/>
              </a:rPr>
              <a:t>3000</a:t>
            </a:r>
            <a:r>
              <a:rPr lang="en">
                <a:solidFill>
                  <a:srgbClr val="FF0000"/>
                </a:solidFill>
                <a:latin typeface="Epilogue"/>
                <a:ea typeface="Epilogue"/>
                <a:cs typeface="Epilogue"/>
                <a:sym typeface="Epilogue"/>
              </a:rPr>
              <a:t> people affected</a:t>
            </a:r>
            <a:br>
              <a:rPr lang="en">
                <a:solidFill>
                  <a:srgbClr val="FF0000"/>
                </a:solidFill>
                <a:latin typeface="Epilogue"/>
                <a:ea typeface="Epilogue"/>
                <a:cs typeface="Epilogue"/>
                <a:sym typeface="Epilogue"/>
              </a:rPr>
            </a:br>
            <a:endParaRPr>
              <a:solidFill>
                <a:srgbClr val="FF0000"/>
              </a:solidFill>
              <a:latin typeface="Epilogue"/>
              <a:ea typeface="Epilogue"/>
              <a:cs typeface="Epilogue"/>
              <a:sym typeface="Epilogue"/>
            </a:endParaRPr>
          </a:p>
        </p:txBody>
      </p:sp>
      <p:sp>
        <p:nvSpPr>
          <p:cNvPr id="539" name="Google Shape;539;p55"/>
          <p:cNvSpPr txBox="1"/>
          <p:nvPr/>
        </p:nvSpPr>
        <p:spPr>
          <a:xfrm>
            <a:off x="6348850" y="3289050"/>
            <a:ext cx="28464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Other collateral damages</a:t>
            </a:r>
            <a:endParaRPr b="1">
              <a:solidFill>
                <a:srgbClr val="FF0000"/>
              </a:solidFill>
              <a:latin typeface="Epilogue"/>
              <a:ea typeface="Epilogue"/>
              <a:cs typeface="Epilogue"/>
              <a:sym typeface="Epilogue"/>
            </a:endParaRPr>
          </a:p>
          <a:p>
            <a:pPr marL="457200" lvl="0" indent="-311150" algn="l" rtl="0">
              <a:spcBef>
                <a:spcPts val="0"/>
              </a:spcBef>
              <a:spcAft>
                <a:spcPts val="0"/>
              </a:spcAft>
              <a:buClr>
                <a:srgbClr val="191919"/>
              </a:buClr>
              <a:buSzPts val="1300"/>
              <a:buFont typeface="Epilogue"/>
              <a:buChar char="●"/>
            </a:pPr>
            <a:r>
              <a:rPr lang="en" sz="1300">
                <a:solidFill>
                  <a:srgbClr val="191919"/>
                </a:solidFill>
                <a:latin typeface="Epilogue"/>
                <a:ea typeface="Epilogue"/>
                <a:cs typeface="Epilogue"/>
                <a:sym typeface="Epilogue"/>
              </a:rPr>
              <a:t>Households lost their livelihood, livestock, crops etc</a:t>
            </a:r>
            <a:endParaRPr sz="1300">
              <a:solidFill>
                <a:srgbClr val="191919"/>
              </a:solidFill>
              <a:latin typeface="Epilogue"/>
              <a:ea typeface="Epilogue"/>
              <a:cs typeface="Epilogue"/>
              <a:sym typeface="Epilogue"/>
            </a:endParaRPr>
          </a:p>
          <a:p>
            <a:pPr marL="457200" lvl="0" indent="-311150" algn="l" rtl="0">
              <a:spcBef>
                <a:spcPts val="0"/>
              </a:spcBef>
              <a:spcAft>
                <a:spcPts val="0"/>
              </a:spcAft>
              <a:buClr>
                <a:srgbClr val="191919"/>
              </a:buClr>
              <a:buSzPts val="1300"/>
              <a:buFont typeface="Epilogue"/>
              <a:buChar char="●"/>
            </a:pPr>
            <a:r>
              <a:rPr lang="en" sz="1300">
                <a:solidFill>
                  <a:srgbClr val="191919"/>
                </a:solidFill>
                <a:latin typeface="Epilogue"/>
                <a:ea typeface="Epilogue"/>
                <a:cs typeface="Epilogue"/>
                <a:sym typeface="Epilogue"/>
              </a:rPr>
              <a:t>Destruction of water catchment in Buea and water supply pipes</a:t>
            </a:r>
            <a:endParaRPr sz="1300">
              <a:solidFill>
                <a:srgbClr val="191919"/>
              </a:solidFill>
              <a:latin typeface="Epilogue"/>
              <a:ea typeface="Epilogue"/>
              <a:cs typeface="Epilogue"/>
              <a:sym typeface="Epilogue"/>
            </a:endParaRPr>
          </a:p>
        </p:txBody>
      </p:sp>
      <p:sp>
        <p:nvSpPr>
          <p:cNvPr id="540" name="Google Shape;540;p55"/>
          <p:cNvSpPr txBox="1"/>
          <p:nvPr/>
        </p:nvSpPr>
        <p:spPr>
          <a:xfrm>
            <a:off x="3887475" y="4375000"/>
            <a:ext cx="2423100" cy="7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chemeClr val="accent1"/>
                </a:solidFill>
                <a:latin typeface="Epilogue"/>
                <a:ea typeface="Epilogue"/>
                <a:cs typeface="Epilogue"/>
                <a:sym typeface="Epilogue"/>
              </a:rPr>
              <a:t>Date: 18 March 2023</a:t>
            </a:r>
            <a:endParaRPr sz="1500" b="1">
              <a:solidFill>
                <a:schemeClr val="accent1"/>
              </a:solidFill>
              <a:latin typeface="Epilogue"/>
              <a:ea typeface="Epilogue"/>
              <a:cs typeface="Epilogue"/>
              <a:sym typeface="Epilogue"/>
            </a:endParaRPr>
          </a:p>
          <a:p>
            <a:pPr marL="0" lvl="0" indent="0" algn="l" rtl="0">
              <a:spcBef>
                <a:spcPts val="0"/>
              </a:spcBef>
              <a:spcAft>
                <a:spcPts val="0"/>
              </a:spcAft>
              <a:buNone/>
            </a:pPr>
            <a:r>
              <a:rPr lang="en" sz="1500" b="1">
                <a:solidFill>
                  <a:schemeClr val="accent1"/>
                </a:solidFill>
                <a:latin typeface="Epilogue"/>
                <a:ea typeface="Epilogue"/>
                <a:cs typeface="Epilogue"/>
                <a:sym typeface="Epilogue"/>
              </a:rPr>
              <a:t>Location: South-West, Buea</a:t>
            </a:r>
            <a:endParaRPr sz="1500" b="1">
              <a:solidFill>
                <a:schemeClr val="accent1"/>
              </a:solidFill>
              <a:latin typeface="Epilogue"/>
              <a:ea typeface="Epilogue"/>
              <a:cs typeface="Epilogue"/>
              <a:sym typeface="Epilog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35"/>
                                        </p:tgtEl>
                                        <p:attrNameLst>
                                          <p:attrName>style.visibility</p:attrName>
                                        </p:attrNameLst>
                                      </p:cBhvr>
                                      <p:to>
                                        <p:strVal val="visible"/>
                                      </p:to>
                                    </p:set>
                                    <p:animEffect transition="in" filter="fade">
                                      <p:cBhvr>
                                        <p:cTn id="7" dur="1000"/>
                                        <p:tgtEl>
                                          <p:spTgt spid="535"/>
                                        </p:tgtEl>
                                      </p:cBhvr>
                                    </p:animEffect>
                                  </p:childTnLst>
                                </p:cTn>
                              </p:par>
                            </p:childTnLst>
                          </p:cTn>
                        </p:par>
                        <p:par>
                          <p:cTn id="8" fill="hold">
                            <p:stCondLst>
                              <p:cond delay="1000"/>
                            </p:stCondLst>
                            <p:childTnLst>
                              <p:par>
                                <p:cTn id="9" presetID="1" presetClass="entr" presetSubtype="0" fill="hold" nodeType="afterEffect">
                                  <p:stCondLst>
                                    <p:cond delay="0"/>
                                  </p:stCondLst>
                                  <p:childTnLst>
                                    <p:set>
                                      <p:cBhvr>
                                        <p:cTn id="10" dur="1" fill="hold">
                                          <p:stCondLst>
                                            <p:cond delay="0"/>
                                          </p:stCondLst>
                                        </p:cTn>
                                        <p:tgtEl>
                                          <p:spTgt spid="5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536"/>
                                        </p:tgtEl>
                                        <p:attrNameLst>
                                          <p:attrName>style.visibility</p:attrName>
                                        </p:attrNameLst>
                                      </p:cBhvr>
                                      <p:to>
                                        <p:strVal val="visible"/>
                                      </p:to>
                                    </p:set>
                                    <p:anim calcmode="lin" valueType="num">
                                      <p:cBhvr additive="base">
                                        <p:cTn id="15" dur="1000"/>
                                        <p:tgtEl>
                                          <p:spTgt spid="536"/>
                                        </p:tgtEl>
                                        <p:attrNameLst>
                                          <p:attrName>ppt_x</p:attrName>
                                        </p:attrNameLst>
                                      </p:cBhvr>
                                      <p:tavLst>
                                        <p:tav tm="0">
                                          <p:val>
                                            <p:strVal val="#ppt_x+1"/>
                                          </p:val>
                                        </p:tav>
                                        <p:tav tm="100000">
                                          <p:val>
                                            <p:strVal val="#ppt_x"/>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537"/>
                                        </p:tgtEl>
                                        <p:attrNameLst>
                                          <p:attrName>style.visibility</p:attrName>
                                        </p:attrNameLst>
                                      </p:cBhvr>
                                      <p:to>
                                        <p:strVal val="visible"/>
                                      </p:to>
                                    </p:set>
                                    <p:anim calcmode="lin" valueType="num">
                                      <p:cBhvr additive="base">
                                        <p:cTn id="20" dur="1000"/>
                                        <p:tgtEl>
                                          <p:spTgt spid="537"/>
                                        </p:tgtEl>
                                        <p:attrNameLst>
                                          <p:attrName>ppt_x</p:attrName>
                                        </p:attrNameLst>
                                      </p:cBhvr>
                                      <p:tavLst>
                                        <p:tav tm="0">
                                          <p:val>
                                            <p:strVal val="#ppt_x+1"/>
                                          </p:val>
                                        </p:tav>
                                        <p:tav tm="100000">
                                          <p:val>
                                            <p:strVal val="#ppt_x"/>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538"/>
                                        </p:tgtEl>
                                        <p:attrNameLst>
                                          <p:attrName>style.visibility</p:attrName>
                                        </p:attrNameLst>
                                      </p:cBhvr>
                                      <p:to>
                                        <p:strVal val="visible"/>
                                      </p:to>
                                    </p:set>
                                    <p:anim calcmode="lin" valueType="num">
                                      <p:cBhvr additive="base">
                                        <p:cTn id="25" dur="1000"/>
                                        <p:tgtEl>
                                          <p:spTgt spid="538"/>
                                        </p:tgtEl>
                                        <p:attrNameLst>
                                          <p:attrName>ppt_x</p:attrName>
                                        </p:attrNameLst>
                                      </p:cBhvr>
                                      <p:tavLst>
                                        <p:tav tm="0">
                                          <p:val>
                                            <p:strVal val="#ppt_x+1"/>
                                          </p:val>
                                        </p:tav>
                                        <p:tav tm="100000">
                                          <p:val>
                                            <p:strVal val="#ppt_x"/>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2" fill="hold" nodeType="clickEffect">
                                  <p:stCondLst>
                                    <p:cond delay="0"/>
                                  </p:stCondLst>
                                  <p:childTnLst>
                                    <p:set>
                                      <p:cBhvr>
                                        <p:cTn id="29" dur="1" fill="hold">
                                          <p:stCondLst>
                                            <p:cond delay="0"/>
                                          </p:stCondLst>
                                        </p:cTn>
                                        <p:tgtEl>
                                          <p:spTgt spid="539"/>
                                        </p:tgtEl>
                                        <p:attrNameLst>
                                          <p:attrName>style.visibility</p:attrName>
                                        </p:attrNameLst>
                                      </p:cBhvr>
                                      <p:to>
                                        <p:strVal val="visible"/>
                                      </p:to>
                                    </p:set>
                                    <p:anim calcmode="lin" valueType="num">
                                      <p:cBhvr additive="base">
                                        <p:cTn id="30" dur="1000"/>
                                        <p:tgtEl>
                                          <p:spTgt spid="53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544"/>
        <p:cNvGrpSpPr/>
        <p:nvPr/>
      </p:nvGrpSpPr>
      <p:grpSpPr>
        <a:xfrm>
          <a:off x="0" y="0"/>
          <a:ext cx="0" cy="0"/>
          <a:chOff x="0" y="0"/>
          <a:chExt cx="0" cy="0"/>
        </a:xfrm>
      </p:grpSpPr>
      <p:pic>
        <p:nvPicPr>
          <p:cNvPr id="545" name="Google Shape;545;p56"/>
          <p:cNvPicPr preferRelativeResize="0"/>
          <p:nvPr/>
        </p:nvPicPr>
        <p:blipFill>
          <a:blip r:embed="rId3">
            <a:alphaModFix/>
          </a:blip>
          <a:stretch>
            <a:fillRect/>
          </a:stretch>
        </p:blipFill>
        <p:spPr>
          <a:xfrm>
            <a:off x="0" y="74850"/>
            <a:ext cx="6365650" cy="5068648"/>
          </a:xfrm>
          <a:prstGeom prst="rect">
            <a:avLst/>
          </a:prstGeom>
          <a:noFill/>
          <a:ln>
            <a:noFill/>
          </a:ln>
        </p:spPr>
      </p:pic>
      <p:sp>
        <p:nvSpPr>
          <p:cNvPr id="546" name="Google Shape;546;p56"/>
          <p:cNvSpPr txBox="1"/>
          <p:nvPr/>
        </p:nvSpPr>
        <p:spPr>
          <a:xfrm>
            <a:off x="6425050" y="26850"/>
            <a:ext cx="27189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Disaster description: Flood</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sz="1300">
                <a:solidFill>
                  <a:srgbClr val="191919"/>
                </a:solidFill>
                <a:latin typeface="Epilogue"/>
                <a:ea typeface="Epilogue"/>
                <a:cs typeface="Epilogue"/>
                <a:sym typeface="Epilogue"/>
              </a:rPr>
              <a:t>Flood in the densely populated Makepe, neighborhood in Douala</a:t>
            </a:r>
            <a:endParaRPr sz="1300">
              <a:solidFill>
                <a:srgbClr val="191919"/>
              </a:solidFill>
              <a:latin typeface="Epilogue"/>
              <a:ea typeface="Epilogue"/>
              <a:cs typeface="Epilogue"/>
              <a:sym typeface="Epilogue"/>
            </a:endParaRPr>
          </a:p>
        </p:txBody>
      </p:sp>
      <p:sp>
        <p:nvSpPr>
          <p:cNvPr id="547" name="Google Shape;547;p56"/>
          <p:cNvSpPr txBox="1"/>
          <p:nvPr/>
        </p:nvSpPr>
        <p:spPr>
          <a:xfrm>
            <a:off x="6425050" y="1003050"/>
            <a:ext cx="27702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Cause:</a:t>
            </a:r>
            <a:endParaRPr b="1">
              <a:solidFill>
                <a:srgbClr val="FF0000"/>
              </a:solidFill>
              <a:latin typeface="Epilogue"/>
              <a:ea typeface="Epilogue"/>
              <a:cs typeface="Epilogue"/>
              <a:sym typeface="Epilogue"/>
            </a:endParaRPr>
          </a:p>
          <a:p>
            <a:pPr marL="228600" lvl="0" indent="-196850" algn="l" rtl="0">
              <a:spcBef>
                <a:spcPts val="0"/>
              </a:spcBef>
              <a:spcAft>
                <a:spcPts val="0"/>
              </a:spcAft>
              <a:buClr>
                <a:srgbClr val="191919"/>
              </a:buClr>
              <a:buSzPts val="1300"/>
              <a:buFont typeface="Epilogue"/>
              <a:buChar char="●"/>
            </a:pPr>
            <a:r>
              <a:rPr lang="en" sz="1300">
                <a:solidFill>
                  <a:srgbClr val="191919"/>
                </a:solidFill>
                <a:latin typeface="Epilogue"/>
                <a:ea typeface="Epilogue"/>
                <a:cs typeface="Epilogue"/>
                <a:sym typeface="Epilogue"/>
              </a:rPr>
              <a:t>Massive increase in population</a:t>
            </a:r>
            <a:endParaRPr sz="1300">
              <a:solidFill>
                <a:srgbClr val="191919"/>
              </a:solidFill>
              <a:latin typeface="Epilogue"/>
              <a:ea typeface="Epilogue"/>
              <a:cs typeface="Epilogue"/>
              <a:sym typeface="Epilogue"/>
            </a:endParaRPr>
          </a:p>
          <a:p>
            <a:pPr marL="228600" lvl="0" indent="-196850" algn="l" rtl="0">
              <a:spcBef>
                <a:spcPts val="0"/>
              </a:spcBef>
              <a:spcAft>
                <a:spcPts val="0"/>
              </a:spcAft>
              <a:buClr>
                <a:srgbClr val="191919"/>
              </a:buClr>
              <a:buSzPts val="1300"/>
              <a:buFont typeface="Epilogue"/>
              <a:buChar char="●"/>
            </a:pPr>
            <a:r>
              <a:rPr lang="en" sz="1300">
                <a:solidFill>
                  <a:srgbClr val="191919"/>
                </a:solidFill>
                <a:latin typeface="Epilogue"/>
                <a:ea typeface="Epilogue"/>
                <a:cs typeface="Epilogue"/>
                <a:sym typeface="Epilogue"/>
              </a:rPr>
              <a:t>Poor planning and Infrastructural investment</a:t>
            </a:r>
            <a:endParaRPr sz="1300">
              <a:solidFill>
                <a:srgbClr val="191919"/>
              </a:solidFill>
              <a:latin typeface="Epilogue"/>
              <a:ea typeface="Epilogue"/>
              <a:cs typeface="Epilogue"/>
              <a:sym typeface="Epilogue"/>
            </a:endParaRPr>
          </a:p>
          <a:p>
            <a:pPr marL="228600" lvl="0" indent="-196850" algn="l" rtl="0">
              <a:spcBef>
                <a:spcPts val="0"/>
              </a:spcBef>
              <a:spcAft>
                <a:spcPts val="0"/>
              </a:spcAft>
              <a:buClr>
                <a:srgbClr val="191919"/>
              </a:buClr>
              <a:buSzPts val="1300"/>
              <a:buFont typeface="Epilogue"/>
              <a:buChar char="●"/>
            </a:pPr>
            <a:r>
              <a:rPr lang="en" sz="1300">
                <a:solidFill>
                  <a:srgbClr val="191919"/>
                </a:solidFill>
                <a:latin typeface="Epilogue"/>
                <a:ea typeface="Epilogue"/>
                <a:cs typeface="Epilogue"/>
                <a:sym typeface="Epilogue"/>
              </a:rPr>
              <a:t>Physical geography setting, conducive for inducement of floods</a:t>
            </a:r>
            <a:endParaRPr sz="1300">
              <a:solidFill>
                <a:srgbClr val="191919"/>
              </a:solidFill>
              <a:latin typeface="Epilogue"/>
              <a:ea typeface="Epilogue"/>
              <a:cs typeface="Epilogue"/>
              <a:sym typeface="Epilogue"/>
            </a:endParaRPr>
          </a:p>
        </p:txBody>
      </p:sp>
      <p:sp>
        <p:nvSpPr>
          <p:cNvPr id="548" name="Google Shape;548;p56"/>
          <p:cNvSpPr txBox="1"/>
          <p:nvPr/>
        </p:nvSpPr>
        <p:spPr>
          <a:xfrm>
            <a:off x="6348850" y="2831850"/>
            <a:ext cx="28464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Consequences</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sz="1300">
                <a:solidFill>
                  <a:srgbClr val="191919"/>
                </a:solidFill>
                <a:latin typeface="Epilogue"/>
                <a:ea typeface="Epilogue"/>
                <a:cs typeface="Epilogue"/>
                <a:sym typeface="Epilogue"/>
              </a:rPr>
              <a:t>Nearly </a:t>
            </a:r>
            <a:r>
              <a:rPr lang="en" sz="1300">
                <a:solidFill>
                  <a:srgbClr val="FF0000"/>
                </a:solidFill>
                <a:latin typeface="Epilogue"/>
                <a:ea typeface="Epilogue"/>
                <a:cs typeface="Epilogue"/>
                <a:sym typeface="Epilogue"/>
              </a:rPr>
              <a:t>2210 </a:t>
            </a:r>
            <a:r>
              <a:rPr lang="en" sz="1300">
                <a:solidFill>
                  <a:srgbClr val="191919"/>
                </a:solidFill>
                <a:latin typeface="Epilogue"/>
                <a:ea typeface="Epilogue"/>
                <a:cs typeface="Epilogue"/>
                <a:sym typeface="Epilogue"/>
              </a:rPr>
              <a:t>buildings and </a:t>
            </a:r>
            <a:r>
              <a:rPr lang="en" sz="1300">
                <a:solidFill>
                  <a:srgbClr val="FF0000"/>
                </a:solidFill>
                <a:latin typeface="Epilogue"/>
                <a:ea typeface="Epilogue"/>
                <a:cs typeface="Epilogue"/>
                <a:sym typeface="Epilogue"/>
              </a:rPr>
              <a:t>12376</a:t>
            </a:r>
            <a:r>
              <a:rPr lang="en" sz="1300">
                <a:solidFill>
                  <a:srgbClr val="191919"/>
                </a:solidFill>
                <a:latin typeface="Epilogue"/>
                <a:ea typeface="Epilogue"/>
                <a:cs typeface="Epilogue"/>
                <a:sym typeface="Epilogue"/>
              </a:rPr>
              <a:t> victims spread over 82 hectares</a:t>
            </a:r>
            <a:endParaRPr sz="1300">
              <a:solidFill>
                <a:srgbClr val="FF0000"/>
              </a:solidFill>
              <a:latin typeface="Epilogue"/>
              <a:ea typeface="Epilogue"/>
              <a:cs typeface="Epilogue"/>
              <a:sym typeface="Epilogue"/>
            </a:endParaRPr>
          </a:p>
        </p:txBody>
      </p:sp>
      <p:sp>
        <p:nvSpPr>
          <p:cNvPr id="549" name="Google Shape;549;p56"/>
          <p:cNvSpPr txBox="1"/>
          <p:nvPr/>
        </p:nvSpPr>
        <p:spPr>
          <a:xfrm>
            <a:off x="3963675" y="4298800"/>
            <a:ext cx="2423100" cy="7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rgbClr val="FF0000"/>
                </a:solidFill>
                <a:latin typeface="Epilogue"/>
                <a:ea typeface="Epilogue"/>
                <a:cs typeface="Epilogue"/>
                <a:sym typeface="Epilogue"/>
              </a:rPr>
              <a:t>Date: Aug, 21st 2020</a:t>
            </a:r>
            <a:endParaRPr sz="1500" b="1">
              <a:solidFill>
                <a:srgbClr val="FF0000"/>
              </a:solidFill>
              <a:latin typeface="Epilogue"/>
              <a:ea typeface="Epilogue"/>
              <a:cs typeface="Epilogue"/>
              <a:sym typeface="Epilogue"/>
            </a:endParaRPr>
          </a:p>
          <a:p>
            <a:pPr marL="0" lvl="0" indent="0" algn="l" rtl="0">
              <a:spcBef>
                <a:spcPts val="0"/>
              </a:spcBef>
              <a:spcAft>
                <a:spcPts val="0"/>
              </a:spcAft>
              <a:buNone/>
            </a:pPr>
            <a:r>
              <a:rPr lang="en" sz="1500" b="1">
                <a:solidFill>
                  <a:srgbClr val="FF0000"/>
                </a:solidFill>
                <a:latin typeface="Epilogue"/>
                <a:ea typeface="Epilogue"/>
                <a:cs typeface="Epilogue"/>
                <a:sym typeface="Epilogue"/>
              </a:rPr>
              <a:t>Location: Douala, Makepe Missoke</a:t>
            </a:r>
            <a:endParaRPr sz="1500" b="1">
              <a:solidFill>
                <a:srgbClr val="FF0000"/>
              </a:solidFill>
              <a:latin typeface="Epilogue"/>
              <a:ea typeface="Epilogue"/>
              <a:cs typeface="Epilogue"/>
              <a:sym typeface="Epilogue"/>
            </a:endParaRPr>
          </a:p>
        </p:txBody>
      </p:sp>
      <p:sp>
        <p:nvSpPr>
          <p:cNvPr id="550" name="Google Shape;550;p56"/>
          <p:cNvSpPr txBox="1"/>
          <p:nvPr/>
        </p:nvSpPr>
        <p:spPr>
          <a:xfrm>
            <a:off x="6348850" y="3670050"/>
            <a:ext cx="28464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274E13"/>
                </a:solidFill>
                <a:latin typeface="Epilogue"/>
                <a:ea typeface="Epilogue"/>
                <a:cs typeface="Epilogue"/>
                <a:sym typeface="Epilogue"/>
              </a:rPr>
              <a:t>What was done?</a:t>
            </a:r>
            <a:endParaRPr b="1">
              <a:solidFill>
                <a:srgbClr val="274E13"/>
              </a:solidFill>
              <a:latin typeface="Epilogue"/>
              <a:ea typeface="Epilogue"/>
              <a:cs typeface="Epilogue"/>
              <a:sym typeface="Epilogue"/>
            </a:endParaRPr>
          </a:p>
          <a:p>
            <a:pPr marL="228600" lvl="0" indent="-127000" algn="l" rtl="0">
              <a:spcBef>
                <a:spcPts val="0"/>
              </a:spcBef>
              <a:spcAft>
                <a:spcPts val="0"/>
              </a:spcAft>
              <a:buClr>
                <a:srgbClr val="274E13"/>
              </a:buClr>
              <a:buSzPts val="1100"/>
              <a:buFont typeface="Epilogue"/>
              <a:buChar char="●"/>
            </a:pPr>
            <a:r>
              <a:rPr lang="en" sz="1100">
                <a:solidFill>
                  <a:srgbClr val="274E13"/>
                </a:solidFill>
                <a:latin typeface="Epilogue"/>
                <a:ea typeface="Epilogue"/>
                <a:cs typeface="Epilogue"/>
                <a:sym typeface="Epilogue"/>
              </a:rPr>
              <a:t>Developing a model, classifying flood risks </a:t>
            </a:r>
            <a:endParaRPr sz="1100">
              <a:solidFill>
                <a:srgbClr val="274E13"/>
              </a:solidFill>
              <a:latin typeface="Epilogue"/>
              <a:ea typeface="Epilogue"/>
              <a:cs typeface="Epilogue"/>
              <a:sym typeface="Epilogue"/>
            </a:endParaRPr>
          </a:p>
          <a:p>
            <a:pPr marL="228600" lvl="0" indent="-127000" algn="l" rtl="0">
              <a:spcBef>
                <a:spcPts val="0"/>
              </a:spcBef>
              <a:spcAft>
                <a:spcPts val="0"/>
              </a:spcAft>
              <a:buClr>
                <a:srgbClr val="274E13"/>
              </a:buClr>
              <a:buSzPts val="1100"/>
              <a:buFont typeface="Epilogue"/>
              <a:buChar char="●"/>
            </a:pPr>
            <a:r>
              <a:rPr lang="en" sz="1100">
                <a:solidFill>
                  <a:srgbClr val="274E13"/>
                </a:solidFill>
                <a:latin typeface="Epilogue"/>
                <a:ea typeface="Epilogue"/>
                <a:cs typeface="Epilogue"/>
                <a:sym typeface="Epilogue"/>
              </a:rPr>
              <a:t>Simulations providing detailed information on flood characteristics like velocity, depth, arrival time, duration etc</a:t>
            </a:r>
            <a:endParaRPr sz="1100">
              <a:solidFill>
                <a:srgbClr val="274E13"/>
              </a:solidFill>
              <a:latin typeface="Epilogue"/>
              <a:ea typeface="Epilogue"/>
              <a:cs typeface="Epilogue"/>
              <a:sym typeface="Epilog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45"/>
                                        </p:tgtEl>
                                        <p:attrNameLst>
                                          <p:attrName>style.visibility</p:attrName>
                                        </p:attrNameLst>
                                      </p:cBhvr>
                                      <p:to>
                                        <p:strVal val="visible"/>
                                      </p:to>
                                    </p:set>
                                    <p:animEffect transition="in" filter="fade">
                                      <p:cBhvr>
                                        <p:cTn id="7" dur="1000"/>
                                        <p:tgtEl>
                                          <p:spTgt spid="545"/>
                                        </p:tgtEl>
                                      </p:cBhvr>
                                    </p:animEffect>
                                  </p:childTnLst>
                                </p:cTn>
                              </p:par>
                            </p:childTnLst>
                          </p:cTn>
                        </p:par>
                        <p:par>
                          <p:cTn id="8" fill="hold">
                            <p:stCondLst>
                              <p:cond delay="1000"/>
                            </p:stCondLst>
                            <p:childTnLst>
                              <p:par>
                                <p:cTn id="9" presetID="1" presetClass="entr" presetSubtype="0" fill="hold" nodeType="afterEffect">
                                  <p:stCondLst>
                                    <p:cond delay="0"/>
                                  </p:stCondLst>
                                  <p:childTnLst>
                                    <p:set>
                                      <p:cBhvr>
                                        <p:cTn id="10" dur="1" fill="hold">
                                          <p:stCondLst>
                                            <p:cond delay="0"/>
                                          </p:stCondLst>
                                        </p:cTn>
                                        <p:tgtEl>
                                          <p:spTgt spid="5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546"/>
                                        </p:tgtEl>
                                        <p:attrNameLst>
                                          <p:attrName>style.visibility</p:attrName>
                                        </p:attrNameLst>
                                      </p:cBhvr>
                                      <p:to>
                                        <p:strVal val="visible"/>
                                      </p:to>
                                    </p:set>
                                    <p:anim calcmode="lin" valueType="num">
                                      <p:cBhvr additive="base">
                                        <p:cTn id="15" dur="1000"/>
                                        <p:tgtEl>
                                          <p:spTgt spid="546"/>
                                        </p:tgtEl>
                                        <p:attrNameLst>
                                          <p:attrName>ppt_x</p:attrName>
                                        </p:attrNameLst>
                                      </p:cBhvr>
                                      <p:tavLst>
                                        <p:tav tm="0">
                                          <p:val>
                                            <p:strVal val="#ppt_x+1"/>
                                          </p:val>
                                        </p:tav>
                                        <p:tav tm="100000">
                                          <p:val>
                                            <p:strVal val="#ppt_x"/>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547"/>
                                        </p:tgtEl>
                                        <p:attrNameLst>
                                          <p:attrName>style.visibility</p:attrName>
                                        </p:attrNameLst>
                                      </p:cBhvr>
                                      <p:to>
                                        <p:strVal val="visible"/>
                                      </p:to>
                                    </p:set>
                                    <p:anim calcmode="lin" valueType="num">
                                      <p:cBhvr additive="base">
                                        <p:cTn id="20" dur="1000"/>
                                        <p:tgtEl>
                                          <p:spTgt spid="547"/>
                                        </p:tgtEl>
                                        <p:attrNameLst>
                                          <p:attrName>ppt_x</p:attrName>
                                        </p:attrNameLst>
                                      </p:cBhvr>
                                      <p:tavLst>
                                        <p:tav tm="0">
                                          <p:val>
                                            <p:strVal val="#ppt_x+1"/>
                                          </p:val>
                                        </p:tav>
                                        <p:tav tm="100000">
                                          <p:val>
                                            <p:strVal val="#ppt_x"/>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548"/>
                                        </p:tgtEl>
                                        <p:attrNameLst>
                                          <p:attrName>style.visibility</p:attrName>
                                        </p:attrNameLst>
                                      </p:cBhvr>
                                      <p:to>
                                        <p:strVal val="visible"/>
                                      </p:to>
                                    </p:set>
                                    <p:anim calcmode="lin" valueType="num">
                                      <p:cBhvr additive="base">
                                        <p:cTn id="25" dur="1000"/>
                                        <p:tgtEl>
                                          <p:spTgt spid="548"/>
                                        </p:tgtEl>
                                        <p:attrNameLst>
                                          <p:attrName>ppt_x</p:attrName>
                                        </p:attrNameLst>
                                      </p:cBhvr>
                                      <p:tavLst>
                                        <p:tav tm="0">
                                          <p:val>
                                            <p:strVal val="#ppt_x+1"/>
                                          </p:val>
                                        </p:tav>
                                        <p:tav tm="100000">
                                          <p:val>
                                            <p:strVal val="#ppt_x"/>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50"/>
                                        </p:tgtEl>
                                        <p:attrNameLst>
                                          <p:attrName>style.visibility</p:attrName>
                                        </p:attrNameLst>
                                      </p:cBhvr>
                                      <p:to>
                                        <p:strVal val="visible"/>
                                      </p:to>
                                    </p:set>
                                    <p:animEffect transition="in" filter="fade">
                                      <p:cBhvr>
                                        <p:cTn id="30" dur="1000"/>
                                        <p:tgtEl>
                                          <p:spTgt spid="5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554"/>
        <p:cNvGrpSpPr/>
        <p:nvPr/>
      </p:nvGrpSpPr>
      <p:grpSpPr>
        <a:xfrm>
          <a:off x="0" y="0"/>
          <a:ext cx="0" cy="0"/>
          <a:chOff x="0" y="0"/>
          <a:chExt cx="0" cy="0"/>
        </a:xfrm>
      </p:grpSpPr>
      <p:pic>
        <p:nvPicPr>
          <p:cNvPr id="555" name="Google Shape;555;p57"/>
          <p:cNvPicPr preferRelativeResize="0"/>
          <p:nvPr/>
        </p:nvPicPr>
        <p:blipFill>
          <a:blip r:embed="rId3">
            <a:alphaModFix/>
          </a:blip>
          <a:stretch>
            <a:fillRect/>
          </a:stretch>
        </p:blipFill>
        <p:spPr>
          <a:xfrm>
            <a:off x="2950" y="0"/>
            <a:ext cx="6094675" cy="5143500"/>
          </a:xfrm>
          <a:prstGeom prst="rect">
            <a:avLst/>
          </a:prstGeom>
          <a:noFill/>
          <a:ln>
            <a:noFill/>
          </a:ln>
        </p:spPr>
      </p:pic>
      <p:sp>
        <p:nvSpPr>
          <p:cNvPr id="556" name="Google Shape;556;p57"/>
          <p:cNvSpPr txBox="1"/>
          <p:nvPr/>
        </p:nvSpPr>
        <p:spPr>
          <a:xfrm>
            <a:off x="6348850" y="331650"/>
            <a:ext cx="27189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Disaster description: Fire</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sz="1300">
                <a:solidFill>
                  <a:srgbClr val="191919"/>
                </a:solidFill>
                <a:latin typeface="Epilogue"/>
                <a:ea typeface="Epilogue"/>
                <a:cs typeface="Epilogue"/>
                <a:sym typeface="Epilogue"/>
              </a:rPr>
              <a:t>Fire incident in Bamenda main market, largest in North West</a:t>
            </a:r>
            <a:endParaRPr sz="1300">
              <a:solidFill>
                <a:srgbClr val="191919"/>
              </a:solidFill>
              <a:latin typeface="Epilogue"/>
              <a:ea typeface="Epilogue"/>
              <a:cs typeface="Epilogue"/>
              <a:sym typeface="Epilogue"/>
            </a:endParaRPr>
          </a:p>
        </p:txBody>
      </p:sp>
      <p:sp>
        <p:nvSpPr>
          <p:cNvPr id="557" name="Google Shape;557;p57"/>
          <p:cNvSpPr txBox="1"/>
          <p:nvPr/>
        </p:nvSpPr>
        <p:spPr>
          <a:xfrm>
            <a:off x="6348850" y="1231650"/>
            <a:ext cx="27702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Cost:</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sz="1300">
                <a:solidFill>
                  <a:srgbClr val="191919"/>
                </a:solidFill>
                <a:latin typeface="Epilogue"/>
                <a:ea typeface="Epilogue"/>
                <a:cs typeface="Epilogue"/>
                <a:sym typeface="Epilogue"/>
              </a:rPr>
              <a:t>In assessing the damage, authorities estimated in  billions of CFA francs</a:t>
            </a:r>
            <a:endParaRPr sz="1300">
              <a:solidFill>
                <a:srgbClr val="191919"/>
              </a:solidFill>
              <a:latin typeface="Epilogue"/>
              <a:ea typeface="Epilogue"/>
              <a:cs typeface="Epilogue"/>
              <a:sym typeface="Epilogue"/>
            </a:endParaRPr>
          </a:p>
        </p:txBody>
      </p:sp>
      <p:sp>
        <p:nvSpPr>
          <p:cNvPr id="558" name="Google Shape;558;p57"/>
          <p:cNvSpPr txBox="1"/>
          <p:nvPr/>
        </p:nvSpPr>
        <p:spPr>
          <a:xfrm>
            <a:off x="6196450" y="2374650"/>
            <a:ext cx="28464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latin typeface="Epilogue"/>
                <a:ea typeface="Epilogue"/>
                <a:cs typeface="Epilogue"/>
                <a:sym typeface="Epilogue"/>
              </a:rPr>
              <a:t>Consequences</a:t>
            </a:r>
            <a:endParaRPr b="1">
              <a:solidFill>
                <a:srgbClr val="FF0000"/>
              </a:solidFill>
              <a:latin typeface="Epilogue"/>
              <a:ea typeface="Epilogue"/>
              <a:cs typeface="Epilogue"/>
              <a:sym typeface="Epilogue"/>
            </a:endParaRPr>
          </a:p>
          <a:p>
            <a:pPr marL="0" lvl="0" indent="0" algn="l" rtl="0">
              <a:spcBef>
                <a:spcPts val="0"/>
              </a:spcBef>
              <a:spcAft>
                <a:spcPts val="0"/>
              </a:spcAft>
              <a:buNone/>
            </a:pPr>
            <a:r>
              <a:rPr lang="en" sz="1300">
                <a:solidFill>
                  <a:srgbClr val="191919"/>
                </a:solidFill>
                <a:latin typeface="Epilogue"/>
                <a:ea typeface="Epilogue"/>
                <a:cs typeface="Epilogue"/>
                <a:sym typeface="Epilogue"/>
              </a:rPr>
              <a:t>Close to </a:t>
            </a:r>
            <a:r>
              <a:rPr lang="en" sz="1300">
                <a:solidFill>
                  <a:srgbClr val="FF0000"/>
                </a:solidFill>
                <a:latin typeface="Epilogue"/>
                <a:ea typeface="Epilogue"/>
                <a:cs typeface="Epilogue"/>
                <a:sym typeface="Epilogue"/>
              </a:rPr>
              <a:t>300</a:t>
            </a:r>
            <a:r>
              <a:rPr lang="en" sz="1300">
                <a:solidFill>
                  <a:srgbClr val="191919"/>
                </a:solidFill>
                <a:latin typeface="Epilogue"/>
                <a:ea typeface="Epilogue"/>
                <a:cs typeface="Epilogue"/>
                <a:sym typeface="Epilogue"/>
              </a:rPr>
              <a:t> shops destroyed by the fire (provisional figure)</a:t>
            </a:r>
            <a:endParaRPr sz="1300">
              <a:solidFill>
                <a:srgbClr val="FF0000"/>
              </a:solidFill>
              <a:latin typeface="Epilogue"/>
              <a:ea typeface="Epilogue"/>
              <a:cs typeface="Epilogue"/>
              <a:sym typeface="Epilogue"/>
            </a:endParaRPr>
          </a:p>
        </p:txBody>
      </p:sp>
      <p:sp>
        <p:nvSpPr>
          <p:cNvPr id="559" name="Google Shape;559;p57"/>
          <p:cNvSpPr txBox="1"/>
          <p:nvPr/>
        </p:nvSpPr>
        <p:spPr>
          <a:xfrm>
            <a:off x="6272650" y="3308250"/>
            <a:ext cx="28464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274E13"/>
                </a:solidFill>
                <a:latin typeface="Epilogue"/>
                <a:ea typeface="Epilogue"/>
                <a:cs typeface="Epilogue"/>
                <a:sym typeface="Epilogue"/>
              </a:rPr>
              <a:t>Actions taken?</a:t>
            </a:r>
            <a:endParaRPr b="1">
              <a:solidFill>
                <a:srgbClr val="274E13"/>
              </a:solidFill>
              <a:latin typeface="Epilogue"/>
              <a:ea typeface="Epilogue"/>
              <a:cs typeface="Epilogue"/>
              <a:sym typeface="Epilogue"/>
            </a:endParaRPr>
          </a:p>
          <a:p>
            <a:pPr marL="228600" lvl="0" indent="-127000" algn="l" rtl="0">
              <a:spcBef>
                <a:spcPts val="0"/>
              </a:spcBef>
              <a:spcAft>
                <a:spcPts val="0"/>
              </a:spcAft>
              <a:buClr>
                <a:srgbClr val="274E13"/>
              </a:buClr>
              <a:buSzPts val="1100"/>
              <a:buFont typeface="Epilogue"/>
              <a:buChar char="●"/>
            </a:pPr>
            <a:r>
              <a:rPr lang="en" sz="1100">
                <a:solidFill>
                  <a:srgbClr val="274E13"/>
                </a:solidFill>
                <a:latin typeface="Epilogue"/>
                <a:ea typeface="Epilogue"/>
                <a:cs typeface="Epilogue"/>
                <a:sym typeface="Epilogue"/>
              </a:rPr>
              <a:t>Elites and public government figures launched a fundraising campaign, totalling a sum of 43 millions FCFA collected.</a:t>
            </a:r>
            <a:endParaRPr sz="1100">
              <a:solidFill>
                <a:srgbClr val="274E13"/>
              </a:solidFill>
              <a:latin typeface="Epilogue"/>
              <a:ea typeface="Epilogue"/>
              <a:cs typeface="Epilogue"/>
              <a:sym typeface="Epilogue"/>
            </a:endParaRPr>
          </a:p>
          <a:p>
            <a:pPr marL="457200" lvl="0" indent="0" algn="l" rtl="0">
              <a:spcBef>
                <a:spcPts val="0"/>
              </a:spcBef>
              <a:spcAft>
                <a:spcPts val="0"/>
              </a:spcAft>
              <a:buNone/>
            </a:pPr>
            <a:endParaRPr sz="1100">
              <a:solidFill>
                <a:srgbClr val="274E13"/>
              </a:solidFill>
              <a:latin typeface="Epilogue"/>
              <a:ea typeface="Epilogue"/>
              <a:cs typeface="Epilogue"/>
              <a:sym typeface="Epilogue"/>
            </a:endParaRPr>
          </a:p>
        </p:txBody>
      </p:sp>
      <p:sp>
        <p:nvSpPr>
          <p:cNvPr id="560" name="Google Shape;560;p57"/>
          <p:cNvSpPr txBox="1"/>
          <p:nvPr/>
        </p:nvSpPr>
        <p:spPr>
          <a:xfrm>
            <a:off x="3963675" y="4298800"/>
            <a:ext cx="2423100" cy="7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chemeClr val="accent6"/>
                </a:solidFill>
                <a:latin typeface="Epilogue"/>
                <a:ea typeface="Epilogue"/>
                <a:cs typeface="Epilogue"/>
                <a:sym typeface="Epilogue"/>
              </a:rPr>
              <a:t>Date: Feb 2024</a:t>
            </a:r>
            <a:endParaRPr sz="1500" b="1">
              <a:solidFill>
                <a:schemeClr val="accent6"/>
              </a:solidFill>
              <a:latin typeface="Epilogue"/>
              <a:ea typeface="Epilogue"/>
              <a:cs typeface="Epilogue"/>
              <a:sym typeface="Epilogue"/>
            </a:endParaRPr>
          </a:p>
          <a:p>
            <a:pPr marL="0" lvl="0" indent="0" algn="l" rtl="0">
              <a:spcBef>
                <a:spcPts val="0"/>
              </a:spcBef>
              <a:spcAft>
                <a:spcPts val="0"/>
              </a:spcAft>
              <a:buNone/>
            </a:pPr>
            <a:r>
              <a:rPr lang="en" sz="1500" b="1">
                <a:solidFill>
                  <a:schemeClr val="accent6"/>
                </a:solidFill>
                <a:latin typeface="Epilogue"/>
                <a:ea typeface="Epilogue"/>
                <a:cs typeface="Epilogue"/>
                <a:sym typeface="Epilogue"/>
              </a:rPr>
              <a:t>Location: Bamenda, North West</a:t>
            </a:r>
            <a:endParaRPr sz="1500" b="1">
              <a:solidFill>
                <a:schemeClr val="accent6"/>
              </a:solidFill>
              <a:latin typeface="Epilogue"/>
              <a:ea typeface="Epilogue"/>
              <a:cs typeface="Epilogue"/>
              <a:sym typeface="Epilog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5"/>
                                        </p:tgtEl>
                                        <p:attrNameLst>
                                          <p:attrName>style.visibility</p:attrName>
                                        </p:attrNameLst>
                                      </p:cBhvr>
                                      <p:to>
                                        <p:strVal val="visible"/>
                                      </p:to>
                                    </p:set>
                                    <p:animEffect transition="in" filter="fade">
                                      <p:cBhvr>
                                        <p:cTn id="7" dur="1000"/>
                                        <p:tgtEl>
                                          <p:spTgt spid="555"/>
                                        </p:tgtEl>
                                      </p:cBhvr>
                                    </p:animEffect>
                                  </p:childTnLst>
                                </p:cTn>
                              </p:par>
                            </p:childTnLst>
                          </p:cTn>
                        </p:par>
                        <p:par>
                          <p:cTn id="8" fill="hold">
                            <p:stCondLst>
                              <p:cond delay="1000"/>
                            </p:stCondLst>
                            <p:childTnLst>
                              <p:par>
                                <p:cTn id="9" presetID="1" presetClass="entr" presetSubtype="0" fill="hold" nodeType="afterEffect">
                                  <p:stCondLst>
                                    <p:cond delay="0"/>
                                  </p:stCondLst>
                                  <p:childTnLst>
                                    <p:set>
                                      <p:cBhvr>
                                        <p:cTn id="10" dur="1" fill="hold">
                                          <p:stCondLst>
                                            <p:cond delay="0"/>
                                          </p:stCondLst>
                                        </p:cTn>
                                        <p:tgtEl>
                                          <p:spTgt spid="5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556"/>
                                        </p:tgtEl>
                                        <p:attrNameLst>
                                          <p:attrName>style.visibility</p:attrName>
                                        </p:attrNameLst>
                                      </p:cBhvr>
                                      <p:to>
                                        <p:strVal val="visible"/>
                                      </p:to>
                                    </p:set>
                                    <p:anim calcmode="lin" valueType="num">
                                      <p:cBhvr additive="base">
                                        <p:cTn id="15" dur="1000"/>
                                        <p:tgtEl>
                                          <p:spTgt spid="556"/>
                                        </p:tgtEl>
                                        <p:attrNameLst>
                                          <p:attrName>ppt_x</p:attrName>
                                        </p:attrNameLst>
                                      </p:cBhvr>
                                      <p:tavLst>
                                        <p:tav tm="0">
                                          <p:val>
                                            <p:strVal val="#ppt_x+1"/>
                                          </p:val>
                                        </p:tav>
                                        <p:tav tm="100000">
                                          <p:val>
                                            <p:strVal val="#ppt_x"/>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557"/>
                                        </p:tgtEl>
                                        <p:attrNameLst>
                                          <p:attrName>style.visibility</p:attrName>
                                        </p:attrNameLst>
                                      </p:cBhvr>
                                      <p:to>
                                        <p:strVal val="visible"/>
                                      </p:to>
                                    </p:set>
                                    <p:anim calcmode="lin" valueType="num">
                                      <p:cBhvr additive="base">
                                        <p:cTn id="20" dur="1000"/>
                                        <p:tgtEl>
                                          <p:spTgt spid="557"/>
                                        </p:tgtEl>
                                        <p:attrNameLst>
                                          <p:attrName>ppt_x</p:attrName>
                                        </p:attrNameLst>
                                      </p:cBhvr>
                                      <p:tavLst>
                                        <p:tav tm="0">
                                          <p:val>
                                            <p:strVal val="#ppt_x+1"/>
                                          </p:val>
                                        </p:tav>
                                        <p:tav tm="100000">
                                          <p:val>
                                            <p:strVal val="#ppt_x"/>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558"/>
                                        </p:tgtEl>
                                        <p:attrNameLst>
                                          <p:attrName>style.visibility</p:attrName>
                                        </p:attrNameLst>
                                      </p:cBhvr>
                                      <p:to>
                                        <p:strVal val="visible"/>
                                      </p:to>
                                    </p:set>
                                    <p:anim calcmode="lin" valueType="num">
                                      <p:cBhvr additive="base">
                                        <p:cTn id="25" dur="1000"/>
                                        <p:tgtEl>
                                          <p:spTgt spid="558"/>
                                        </p:tgtEl>
                                        <p:attrNameLst>
                                          <p:attrName>ppt_x</p:attrName>
                                        </p:attrNameLst>
                                      </p:cBhvr>
                                      <p:tavLst>
                                        <p:tav tm="0">
                                          <p:val>
                                            <p:strVal val="#ppt_x+1"/>
                                          </p:val>
                                        </p:tav>
                                        <p:tav tm="100000">
                                          <p:val>
                                            <p:strVal val="#ppt_x"/>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59"/>
                                        </p:tgtEl>
                                        <p:attrNameLst>
                                          <p:attrName>style.visibility</p:attrName>
                                        </p:attrNameLst>
                                      </p:cBhvr>
                                      <p:to>
                                        <p:strVal val="visible"/>
                                      </p:to>
                                    </p:set>
                                    <p:animEffect transition="in" filter="fade">
                                      <p:cBhvr>
                                        <p:cTn id="30" dur="1000"/>
                                        <p:tgtEl>
                                          <p:spTgt spid="5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58"/>
          <p:cNvSpPr txBox="1">
            <a:spLocks noGrp="1"/>
          </p:cNvSpPr>
          <p:nvPr>
            <p:ph type="title"/>
          </p:nvPr>
        </p:nvSpPr>
        <p:spPr>
          <a:xfrm>
            <a:off x="2975625" y="2737000"/>
            <a:ext cx="54525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Interviews</a:t>
            </a:r>
            <a:endParaRPr/>
          </a:p>
        </p:txBody>
      </p:sp>
      <p:sp>
        <p:nvSpPr>
          <p:cNvPr id="566" name="Google Shape;566;p58"/>
          <p:cNvSpPr txBox="1">
            <a:spLocks noGrp="1"/>
          </p:cNvSpPr>
          <p:nvPr>
            <p:ph type="subTitle" idx="1"/>
          </p:nvPr>
        </p:nvSpPr>
        <p:spPr>
          <a:xfrm>
            <a:off x="2975625" y="3672350"/>
            <a:ext cx="4991100" cy="11697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n"/>
              <a:t>Onsite discussions made with stakeholders such as disaster survivors, researchers, and individuals who haven't experienced disasters.</a:t>
            </a:r>
            <a:endParaRPr/>
          </a:p>
          <a:p>
            <a:pPr marL="0" lvl="0" indent="0" algn="l" rtl="0">
              <a:spcBef>
                <a:spcPts val="0"/>
              </a:spcBef>
              <a:spcAft>
                <a:spcPts val="0"/>
              </a:spcAft>
              <a:buNone/>
            </a:pPr>
            <a:endParaRPr/>
          </a:p>
        </p:txBody>
      </p:sp>
      <p:sp>
        <p:nvSpPr>
          <p:cNvPr id="567" name="Google Shape;567;p58"/>
          <p:cNvSpPr txBox="1">
            <a:spLocks noGrp="1"/>
          </p:cNvSpPr>
          <p:nvPr>
            <p:ph type="title" idx="2"/>
          </p:nvPr>
        </p:nvSpPr>
        <p:spPr>
          <a:xfrm>
            <a:off x="3942125" y="569850"/>
            <a:ext cx="1696200" cy="10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568" name="Google Shape;568;p58"/>
          <p:cNvSpPr/>
          <p:nvPr/>
        </p:nvSpPr>
        <p:spPr>
          <a:xfrm rot="-5400000" flipH="1">
            <a:off x="660783" y="2446235"/>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8"/>
          <p:cNvSpPr/>
          <p:nvPr/>
        </p:nvSpPr>
        <p:spPr>
          <a:xfrm>
            <a:off x="3942113" y="17360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8"/>
          <p:cNvSpPr/>
          <p:nvPr/>
        </p:nvSpPr>
        <p:spPr>
          <a:xfrm>
            <a:off x="6131050" y="16515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59"/>
          <p:cNvSpPr txBox="1">
            <a:spLocks noGrp="1"/>
          </p:cNvSpPr>
          <p:nvPr>
            <p:ph type="subTitle" idx="2"/>
          </p:nvPr>
        </p:nvSpPr>
        <p:spPr>
          <a:xfrm>
            <a:off x="2379785" y="1122400"/>
            <a:ext cx="37599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Disaster Survivors</a:t>
            </a:r>
            <a:endParaRPr sz="1400"/>
          </a:p>
        </p:txBody>
      </p:sp>
      <p:sp>
        <p:nvSpPr>
          <p:cNvPr id="576" name="Google Shape;576;p59"/>
          <p:cNvSpPr txBox="1">
            <a:spLocks noGrp="1"/>
          </p:cNvSpPr>
          <p:nvPr>
            <p:ph type="subTitle" idx="1"/>
          </p:nvPr>
        </p:nvSpPr>
        <p:spPr>
          <a:xfrm>
            <a:off x="2379854" y="1460050"/>
            <a:ext cx="5644800" cy="7941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000000"/>
                </a:solidFill>
              </a:rPr>
              <a:t>Individuals who have experienced natural or man-made disasters firsthand, offering unique perspectives on challenges faced and requirements for effective disaster management.</a:t>
            </a:r>
            <a:endParaRPr/>
          </a:p>
        </p:txBody>
      </p:sp>
      <p:sp>
        <p:nvSpPr>
          <p:cNvPr id="577" name="Google Shape;577;p59"/>
          <p:cNvSpPr txBox="1">
            <a:spLocks noGrp="1"/>
          </p:cNvSpPr>
          <p:nvPr>
            <p:ph type="ctrTitle"/>
          </p:nvPr>
        </p:nvSpPr>
        <p:spPr>
          <a:xfrm>
            <a:off x="713250" y="312225"/>
            <a:ext cx="8531400" cy="513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a:solidFill>
                  <a:schemeClr val="dk2"/>
                </a:solidFill>
              </a:rPr>
              <a:t>Interviews were conducted with the following groups:</a:t>
            </a:r>
            <a:endParaRPr sz="3500">
              <a:solidFill>
                <a:schemeClr val="dk2"/>
              </a:solidFill>
            </a:endParaRPr>
          </a:p>
        </p:txBody>
      </p:sp>
      <p:sp>
        <p:nvSpPr>
          <p:cNvPr id="578" name="Google Shape;578;p59"/>
          <p:cNvSpPr txBox="1">
            <a:spLocks noGrp="1"/>
          </p:cNvSpPr>
          <p:nvPr>
            <p:ph type="subTitle" idx="3"/>
          </p:nvPr>
        </p:nvSpPr>
        <p:spPr>
          <a:xfrm>
            <a:off x="2347900" y="2676263"/>
            <a:ext cx="5676600" cy="7941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000000"/>
                </a:solidFill>
              </a:rPr>
              <a:t>Experts in disaster management and related fields, providing insights based on scholarly research, best practices, and theoretical frameworks.</a:t>
            </a:r>
            <a:endParaRPr/>
          </a:p>
        </p:txBody>
      </p:sp>
      <p:sp>
        <p:nvSpPr>
          <p:cNvPr id="579" name="Google Shape;579;p59"/>
          <p:cNvSpPr txBox="1">
            <a:spLocks noGrp="1"/>
          </p:cNvSpPr>
          <p:nvPr>
            <p:ph type="subTitle" idx="4"/>
          </p:nvPr>
        </p:nvSpPr>
        <p:spPr>
          <a:xfrm>
            <a:off x="2347835" y="2338609"/>
            <a:ext cx="37599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Researchers</a:t>
            </a:r>
            <a:endParaRPr/>
          </a:p>
        </p:txBody>
      </p:sp>
      <p:sp>
        <p:nvSpPr>
          <p:cNvPr id="580" name="Google Shape;580;p59"/>
          <p:cNvSpPr txBox="1">
            <a:spLocks noGrp="1"/>
          </p:cNvSpPr>
          <p:nvPr>
            <p:ph type="subTitle" idx="5"/>
          </p:nvPr>
        </p:nvSpPr>
        <p:spPr>
          <a:xfrm>
            <a:off x="2379850" y="3998525"/>
            <a:ext cx="6000300" cy="7941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000000"/>
                </a:solidFill>
              </a:rPr>
              <a:t>Representing the general population, these individuals offer perspectives on preparedness, awareness, and the potential impact of a disaster on their lives.</a:t>
            </a:r>
            <a:endParaRPr/>
          </a:p>
        </p:txBody>
      </p:sp>
      <p:sp>
        <p:nvSpPr>
          <p:cNvPr id="581" name="Google Shape;581;p59"/>
          <p:cNvSpPr txBox="1">
            <a:spLocks noGrp="1"/>
          </p:cNvSpPr>
          <p:nvPr>
            <p:ph type="subTitle" idx="6"/>
          </p:nvPr>
        </p:nvSpPr>
        <p:spPr>
          <a:xfrm>
            <a:off x="2379768" y="3554825"/>
            <a:ext cx="6223200" cy="4926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n"/>
              <a:t>Individuals without Disaster Experience</a:t>
            </a:r>
            <a:endParaRPr/>
          </a:p>
        </p:txBody>
      </p:sp>
      <p:sp>
        <p:nvSpPr>
          <p:cNvPr id="582" name="Google Shape;582;p59"/>
          <p:cNvSpPr/>
          <p:nvPr/>
        </p:nvSpPr>
        <p:spPr>
          <a:xfrm>
            <a:off x="1119500" y="2480332"/>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9"/>
          <p:cNvSpPr/>
          <p:nvPr/>
        </p:nvSpPr>
        <p:spPr>
          <a:xfrm>
            <a:off x="1151450" y="3696545"/>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59"/>
          <p:cNvGrpSpPr/>
          <p:nvPr/>
        </p:nvGrpSpPr>
        <p:grpSpPr>
          <a:xfrm>
            <a:off x="1355058" y="3842541"/>
            <a:ext cx="328425" cy="344503"/>
            <a:chOff x="6887582" y="3335264"/>
            <a:chExt cx="395503" cy="414914"/>
          </a:xfrm>
        </p:grpSpPr>
        <p:sp>
          <p:nvSpPr>
            <p:cNvPr id="585" name="Google Shape;585;p59"/>
            <p:cNvSpPr/>
            <p:nvPr/>
          </p:nvSpPr>
          <p:spPr>
            <a:xfrm>
              <a:off x="6977940" y="3475501"/>
              <a:ext cx="171918" cy="80158"/>
            </a:xfrm>
            <a:custGeom>
              <a:avLst/>
              <a:gdLst/>
              <a:ahLst/>
              <a:cxnLst/>
              <a:rect l="l" t="t" r="r" b="b"/>
              <a:pathLst>
                <a:path w="6585" h="3070" extrusionOk="0">
                  <a:moveTo>
                    <a:pt x="1" y="0"/>
                  </a:moveTo>
                  <a:lnTo>
                    <a:pt x="1" y="1981"/>
                  </a:lnTo>
                  <a:cubicBezTo>
                    <a:pt x="1" y="2177"/>
                    <a:pt x="108" y="2338"/>
                    <a:pt x="268" y="2409"/>
                  </a:cubicBezTo>
                  <a:cubicBezTo>
                    <a:pt x="1232" y="2855"/>
                    <a:pt x="2249" y="3069"/>
                    <a:pt x="3284" y="3069"/>
                  </a:cubicBezTo>
                  <a:cubicBezTo>
                    <a:pt x="4337" y="3069"/>
                    <a:pt x="5354" y="2855"/>
                    <a:pt x="6317" y="2409"/>
                  </a:cubicBezTo>
                  <a:cubicBezTo>
                    <a:pt x="6478" y="2338"/>
                    <a:pt x="6585" y="2177"/>
                    <a:pt x="6585" y="1981"/>
                  </a:cubicBezTo>
                  <a:lnTo>
                    <a:pt x="6585" y="0"/>
                  </a:lnTo>
                  <a:lnTo>
                    <a:pt x="3926" y="1374"/>
                  </a:lnTo>
                  <a:cubicBezTo>
                    <a:pt x="3730" y="1481"/>
                    <a:pt x="3507" y="1535"/>
                    <a:pt x="3284" y="1535"/>
                  </a:cubicBezTo>
                  <a:cubicBezTo>
                    <a:pt x="3061" y="1535"/>
                    <a:pt x="2838" y="1481"/>
                    <a:pt x="2641" y="1374"/>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9"/>
            <p:cNvSpPr/>
            <p:nvPr/>
          </p:nvSpPr>
          <p:spPr>
            <a:xfrm>
              <a:off x="7178263" y="3448007"/>
              <a:ext cx="24228" cy="51280"/>
            </a:xfrm>
            <a:custGeom>
              <a:avLst/>
              <a:gdLst/>
              <a:ahLst/>
              <a:cxnLst/>
              <a:rect l="l" t="t" r="r" b="b"/>
              <a:pathLst>
                <a:path w="928" h="1964" extrusionOk="0">
                  <a:moveTo>
                    <a:pt x="928" y="0"/>
                  </a:moveTo>
                  <a:lnTo>
                    <a:pt x="0" y="482"/>
                  </a:lnTo>
                  <a:lnTo>
                    <a:pt x="0" y="1499"/>
                  </a:lnTo>
                  <a:cubicBezTo>
                    <a:pt x="0" y="1749"/>
                    <a:pt x="196" y="1963"/>
                    <a:pt x="464" y="1963"/>
                  </a:cubicBezTo>
                  <a:cubicBezTo>
                    <a:pt x="714" y="1963"/>
                    <a:pt x="928" y="1749"/>
                    <a:pt x="928" y="1499"/>
                  </a:cubicBezTo>
                  <a:lnTo>
                    <a:pt x="9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9"/>
            <p:cNvSpPr/>
            <p:nvPr/>
          </p:nvSpPr>
          <p:spPr>
            <a:xfrm>
              <a:off x="6922984" y="3335264"/>
              <a:ext cx="281387" cy="156086"/>
            </a:xfrm>
            <a:custGeom>
              <a:avLst/>
              <a:gdLst/>
              <a:ahLst/>
              <a:cxnLst/>
              <a:rect l="l" t="t" r="r" b="b"/>
              <a:pathLst>
                <a:path w="10778" h="5978" extrusionOk="0">
                  <a:moveTo>
                    <a:pt x="5395" y="1"/>
                  </a:moveTo>
                  <a:cubicBezTo>
                    <a:pt x="5322" y="1"/>
                    <a:pt x="5246" y="18"/>
                    <a:pt x="5175" y="54"/>
                  </a:cubicBezTo>
                  <a:lnTo>
                    <a:pt x="339" y="2570"/>
                  </a:lnTo>
                  <a:cubicBezTo>
                    <a:pt x="0" y="2730"/>
                    <a:pt x="18" y="3248"/>
                    <a:pt x="339" y="3391"/>
                  </a:cubicBezTo>
                  <a:lnTo>
                    <a:pt x="5175" y="5924"/>
                  </a:lnTo>
                  <a:cubicBezTo>
                    <a:pt x="5246" y="5960"/>
                    <a:pt x="5322" y="5978"/>
                    <a:pt x="5395" y="5978"/>
                  </a:cubicBezTo>
                  <a:cubicBezTo>
                    <a:pt x="5469" y="5978"/>
                    <a:pt x="5540" y="5960"/>
                    <a:pt x="5603" y="5924"/>
                  </a:cubicBezTo>
                  <a:lnTo>
                    <a:pt x="10456" y="3391"/>
                  </a:lnTo>
                  <a:cubicBezTo>
                    <a:pt x="10777" y="3248"/>
                    <a:pt x="10777" y="2730"/>
                    <a:pt x="10456" y="2570"/>
                  </a:cubicBezTo>
                  <a:lnTo>
                    <a:pt x="5603" y="54"/>
                  </a:lnTo>
                  <a:cubicBezTo>
                    <a:pt x="5540" y="18"/>
                    <a:pt x="5469" y="1"/>
                    <a:pt x="5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9"/>
            <p:cNvSpPr/>
            <p:nvPr/>
          </p:nvSpPr>
          <p:spPr>
            <a:xfrm>
              <a:off x="7143775" y="3564509"/>
              <a:ext cx="74563" cy="70340"/>
            </a:xfrm>
            <a:custGeom>
              <a:avLst/>
              <a:gdLst/>
              <a:ahLst/>
              <a:cxnLst/>
              <a:rect l="l" t="t" r="r" b="b"/>
              <a:pathLst>
                <a:path w="2856" h="2694" extrusionOk="0">
                  <a:moveTo>
                    <a:pt x="2136" y="1"/>
                  </a:moveTo>
                  <a:cubicBezTo>
                    <a:pt x="1950" y="1"/>
                    <a:pt x="1764" y="72"/>
                    <a:pt x="1642" y="213"/>
                  </a:cubicBezTo>
                  <a:lnTo>
                    <a:pt x="1" y="1730"/>
                  </a:lnTo>
                  <a:cubicBezTo>
                    <a:pt x="251" y="1801"/>
                    <a:pt x="465" y="1926"/>
                    <a:pt x="661" y="2122"/>
                  </a:cubicBezTo>
                  <a:cubicBezTo>
                    <a:pt x="821" y="2283"/>
                    <a:pt x="946" y="2479"/>
                    <a:pt x="1018" y="2693"/>
                  </a:cubicBezTo>
                  <a:lnTo>
                    <a:pt x="2641" y="1052"/>
                  </a:lnTo>
                  <a:cubicBezTo>
                    <a:pt x="2856" y="802"/>
                    <a:pt x="2820" y="427"/>
                    <a:pt x="2588" y="178"/>
                  </a:cubicBezTo>
                  <a:cubicBezTo>
                    <a:pt x="2469" y="59"/>
                    <a:pt x="2303" y="1"/>
                    <a:pt x="2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9"/>
            <p:cNvSpPr/>
            <p:nvPr/>
          </p:nvSpPr>
          <p:spPr>
            <a:xfrm>
              <a:off x="6887582" y="3583021"/>
              <a:ext cx="395503" cy="167156"/>
            </a:xfrm>
            <a:custGeom>
              <a:avLst/>
              <a:gdLst/>
              <a:ahLst/>
              <a:cxnLst/>
              <a:rect l="l" t="t" r="r" b="b"/>
              <a:pathLst>
                <a:path w="15149" h="6402" extrusionOk="0">
                  <a:moveTo>
                    <a:pt x="14419" y="0"/>
                  </a:moveTo>
                  <a:cubicBezTo>
                    <a:pt x="14231" y="0"/>
                    <a:pt x="14043" y="82"/>
                    <a:pt x="13918" y="236"/>
                  </a:cubicBezTo>
                  <a:lnTo>
                    <a:pt x="10527" y="3608"/>
                  </a:lnTo>
                  <a:cubicBezTo>
                    <a:pt x="10224" y="3929"/>
                    <a:pt x="9778" y="4125"/>
                    <a:pt x="9350" y="4125"/>
                  </a:cubicBezTo>
                  <a:lnTo>
                    <a:pt x="5549" y="4125"/>
                  </a:lnTo>
                  <a:cubicBezTo>
                    <a:pt x="5300" y="4125"/>
                    <a:pt x="5085" y="3929"/>
                    <a:pt x="5068" y="3679"/>
                  </a:cubicBezTo>
                  <a:cubicBezTo>
                    <a:pt x="5050" y="3412"/>
                    <a:pt x="5264" y="3198"/>
                    <a:pt x="5531" y="3198"/>
                  </a:cubicBezTo>
                  <a:lnTo>
                    <a:pt x="9350" y="3198"/>
                  </a:lnTo>
                  <a:cubicBezTo>
                    <a:pt x="9707" y="3198"/>
                    <a:pt x="10010" y="2894"/>
                    <a:pt x="10010" y="2537"/>
                  </a:cubicBezTo>
                  <a:cubicBezTo>
                    <a:pt x="10010" y="2181"/>
                    <a:pt x="9707" y="1877"/>
                    <a:pt x="9350" y="1877"/>
                  </a:cubicBezTo>
                  <a:lnTo>
                    <a:pt x="6763" y="1877"/>
                  </a:lnTo>
                  <a:cubicBezTo>
                    <a:pt x="6638" y="1877"/>
                    <a:pt x="6531" y="1842"/>
                    <a:pt x="6441" y="1752"/>
                  </a:cubicBezTo>
                  <a:cubicBezTo>
                    <a:pt x="5853" y="1217"/>
                    <a:pt x="5085" y="914"/>
                    <a:pt x="4283" y="896"/>
                  </a:cubicBezTo>
                  <a:cubicBezTo>
                    <a:pt x="4257" y="895"/>
                    <a:pt x="4232" y="895"/>
                    <a:pt x="4207" y="895"/>
                  </a:cubicBezTo>
                  <a:cubicBezTo>
                    <a:pt x="3431" y="895"/>
                    <a:pt x="2676" y="1162"/>
                    <a:pt x="2088" y="1663"/>
                  </a:cubicBezTo>
                  <a:cubicBezTo>
                    <a:pt x="1963" y="1770"/>
                    <a:pt x="1820" y="1877"/>
                    <a:pt x="1660" y="1877"/>
                  </a:cubicBezTo>
                  <a:lnTo>
                    <a:pt x="464" y="1877"/>
                  </a:lnTo>
                  <a:cubicBezTo>
                    <a:pt x="197" y="1877"/>
                    <a:pt x="0" y="2091"/>
                    <a:pt x="0" y="2341"/>
                  </a:cubicBezTo>
                  <a:lnTo>
                    <a:pt x="0" y="4429"/>
                  </a:lnTo>
                  <a:cubicBezTo>
                    <a:pt x="0" y="4679"/>
                    <a:pt x="197" y="4893"/>
                    <a:pt x="464" y="4893"/>
                  </a:cubicBezTo>
                  <a:lnTo>
                    <a:pt x="732" y="4893"/>
                  </a:lnTo>
                  <a:cubicBezTo>
                    <a:pt x="1606" y="4893"/>
                    <a:pt x="2480" y="5107"/>
                    <a:pt x="3248" y="5499"/>
                  </a:cubicBezTo>
                  <a:cubicBezTo>
                    <a:pt x="4193" y="5999"/>
                    <a:pt x="5192" y="6284"/>
                    <a:pt x="6263" y="6374"/>
                  </a:cubicBezTo>
                  <a:cubicBezTo>
                    <a:pt x="6482" y="6392"/>
                    <a:pt x="6702" y="6402"/>
                    <a:pt x="6921" y="6402"/>
                  </a:cubicBezTo>
                  <a:cubicBezTo>
                    <a:pt x="7752" y="6402"/>
                    <a:pt x="8577" y="6267"/>
                    <a:pt x="9368" y="5999"/>
                  </a:cubicBezTo>
                  <a:cubicBezTo>
                    <a:pt x="10349" y="5678"/>
                    <a:pt x="11259" y="5107"/>
                    <a:pt x="11955" y="4340"/>
                  </a:cubicBezTo>
                  <a:lnTo>
                    <a:pt x="14899" y="1110"/>
                  </a:lnTo>
                  <a:cubicBezTo>
                    <a:pt x="15149" y="842"/>
                    <a:pt x="15131" y="414"/>
                    <a:pt x="14863" y="182"/>
                  </a:cubicBezTo>
                  <a:cubicBezTo>
                    <a:pt x="14740" y="59"/>
                    <a:pt x="14579" y="0"/>
                    <a:pt x="14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59"/>
          <p:cNvSpPr/>
          <p:nvPr/>
        </p:nvSpPr>
        <p:spPr>
          <a:xfrm>
            <a:off x="1151450" y="1264120"/>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 name="Google Shape;591;p59"/>
          <p:cNvGrpSpPr/>
          <p:nvPr/>
        </p:nvGrpSpPr>
        <p:grpSpPr>
          <a:xfrm>
            <a:off x="1314783" y="2626372"/>
            <a:ext cx="345075" cy="344438"/>
            <a:chOff x="4000850" y="2656299"/>
            <a:chExt cx="415553" cy="414836"/>
          </a:xfrm>
        </p:grpSpPr>
        <p:sp>
          <p:nvSpPr>
            <p:cNvPr id="592" name="Google Shape;592;p59"/>
            <p:cNvSpPr/>
            <p:nvPr/>
          </p:nvSpPr>
          <p:spPr>
            <a:xfrm>
              <a:off x="4111702" y="2656299"/>
              <a:ext cx="193822" cy="174232"/>
            </a:xfrm>
            <a:custGeom>
              <a:avLst/>
              <a:gdLst/>
              <a:ahLst/>
              <a:cxnLst/>
              <a:rect l="l" t="t" r="r" b="b"/>
              <a:pathLst>
                <a:path w="7424" h="6673" extrusionOk="0">
                  <a:moveTo>
                    <a:pt x="2145" y="0"/>
                  </a:moveTo>
                  <a:cubicBezTo>
                    <a:pt x="1966" y="0"/>
                    <a:pt x="1785" y="26"/>
                    <a:pt x="1607" y="79"/>
                  </a:cubicBezTo>
                  <a:cubicBezTo>
                    <a:pt x="625" y="383"/>
                    <a:pt x="1" y="1364"/>
                    <a:pt x="90" y="2470"/>
                  </a:cubicBezTo>
                  <a:cubicBezTo>
                    <a:pt x="126" y="3023"/>
                    <a:pt x="322" y="3576"/>
                    <a:pt x="679" y="4112"/>
                  </a:cubicBezTo>
                  <a:cubicBezTo>
                    <a:pt x="1161" y="4825"/>
                    <a:pt x="1857" y="5503"/>
                    <a:pt x="2820" y="6181"/>
                  </a:cubicBezTo>
                  <a:cubicBezTo>
                    <a:pt x="2999" y="6306"/>
                    <a:pt x="3338" y="6592"/>
                    <a:pt x="3587" y="6645"/>
                  </a:cubicBezTo>
                  <a:cubicBezTo>
                    <a:pt x="3623" y="6663"/>
                    <a:pt x="3672" y="6672"/>
                    <a:pt x="3721" y="6672"/>
                  </a:cubicBezTo>
                  <a:cubicBezTo>
                    <a:pt x="3770" y="6672"/>
                    <a:pt x="3819" y="6663"/>
                    <a:pt x="3855" y="6645"/>
                  </a:cubicBezTo>
                  <a:cubicBezTo>
                    <a:pt x="4087" y="6592"/>
                    <a:pt x="4444" y="6306"/>
                    <a:pt x="4622" y="6181"/>
                  </a:cubicBezTo>
                  <a:cubicBezTo>
                    <a:pt x="5586" y="5503"/>
                    <a:pt x="6282" y="4825"/>
                    <a:pt x="6763" y="4112"/>
                  </a:cubicBezTo>
                  <a:cubicBezTo>
                    <a:pt x="7102" y="3576"/>
                    <a:pt x="7299" y="3023"/>
                    <a:pt x="7352" y="2470"/>
                  </a:cubicBezTo>
                  <a:cubicBezTo>
                    <a:pt x="7423" y="1364"/>
                    <a:pt x="6799" y="383"/>
                    <a:pt x="5818" y="79"/>
                  </a:cubicBezTo>
                  <a:cubicBezTo>
                    <a:pt x="5639" y="26"/>
                    <a:pt x="5459" y="0"/>
                    <a:pt x="5280" y="0"/>
                  </a:cubicBezTo>
                  <a:cubicBezTo>
                    <a:pt x="4976" y="0"/>
                    <a:pt x="4678" y="76"/>
                    <a:pt x="4408" y="222"/>
                  </a:cubicBezTo>
                  <a:cubicBezTo>
                    <a:pt x="4140" y="365"/>
                    <a:pt x="3908" y="561"/>
                    <a:pt x="3712" y="811"/>
                  </a:cubicBezTo>
                  <a:cubicBezTo>
                    <a:pt x="3516" y="561"/>
                    <a:pt x="3284" y="365"/>
                    <a:pt x="3034" y="222"/>
                  </a:cubicBezTo>
                  <a:cubicBezTo>
                    <a:pt x="2753" y="76"/>
                    <a:pt x="2451" y="0"/>
                    <a:pt x="2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9"/>
            <p:cNvSpPr/>
            <p:nvPr/>
          </p:nvSpPr>
          <p:spPr>
            <a:xfrm>
              <a:off x="4060949" y="2777162"/>
              <a:ext cx="30285" cy="62899"/>
            </a:xfrm>
            <a:custGeom>
              <a:avLst/>
              <a:gdLst/>
              <a:ahLst/>
              <a:cxnLst/>
              <a:rect l="l" t="t" r="r" b="b"/>
              <a:pathLst>
                <a:path w="1160" h="2409" extrusionOk="0">
                  <a:moveTo>
                    <a:pt x="571" y="0"/>
                  </a:moveTo>
                  <a:cubicBezTo>
                    <a:pt x="250" y="0"/>
                    <a:pt x="0" y="268"/>
                    <a:pt x="0" y="589"/>
                  </a:cubicBezTo>
                  <a:lnTo>
                    <a:pt x="18" y="2409"/>
                  </a:lnTo>
                  <a:cubicBezTo>
                    <a:pt x="187" y="2337"/>
                    <a:pt x="379" y="2302"/>
                    <a:pt x="573" y="2302"/>
                  </a:cubicBezTo>
                  <a:cubicBezTo>
                    <a:pt x="767" y="2302"/>
                    <a:pt x="964" y="2337"/>
                    <a:pt x="1142" y="2409"/>
                  </a:cubicBezTo>
                  <a:lnTo>
                    <a:pt x="1142" y="589"/>
                  </a:lnTo>
                  <a:cubicBezTo>
                    <a:pt x="1160" y="268"/>
                    <a:pt x="874" y="0"/>
                    <a:pt x="5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9"/>
            <p:cNvSpPr/>
            <p:nvPr/>
          </p:nvSpPr>
          <p:spPr>
            <a:xfrm>
              <a:off x="4326462" y="2777162"/>
              <a:ext cx="29841" cy="62899"/>
            </a:xfrm>
            <a:custGeom>
              <a:avLst/>
              <a:gdLst/>
              <a:ahLst/>
              <a:cxnLst/>
              <a:rect l="l" t="t" r="r" b="b"/>
              <a:pathLst>
                <a:path w="1143" h="2409" extrusionOk="0">
                  <a:moveTo>
                    <a:pt x="589" y="0"/>
                  </a:moveTo>
                  <a:cubicBezTo>
                    <a:pt x="268" y="0"/>
                    <a:pt x="0" y="268"/>
                    <a:pt x="0" y="589"/>
                  </a:cubicBezTo>
                  <a:lnTo>
                    <a:pt x="0" y="2409"/>
                  </a:lnTo>
                  <a:cubicBezTo>
                    <a:pt x="179" y="2337"/>
                    <a:pt x="375" y="2302"/>
                    <a:pt x="571" y="2302"/>
                  </a:cubicBezTo>
                  <a:cubicBezTo>
                    <a:pt x="768" y="2302"/>
                    <a:pt x="964" y="2337"/>
                    <a:pt x="1142" y="2409"/>
                  </a:cubicBezTo>
                  <a:lnTo>
                    <a:pt x="1142" y="589"/>
                  </a:lnTo>
                  <a:cubicBezTo>
                    <a:pt x="1142" y="268"/>
                    <a:pt x="893"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9"/>
            <p:cNvSpPr/>
            <p:nvPr/>
          </p:nvSpPr>
          <p:spPr>
            <a:xfrm>
              <a:off x="4220727" y="2740347"/>
              <a:ext cx="195676" cy="330788"/>
            </a:xfrm>
            <a:custGeom>
              <a:avLst/>
              <a:gdLst/>
              <a:ahLst/>
              <a:cxnLst/>
              <a:rect l="l" t="t" r="r" b="b"/>
              <a:pathLst>
                <a:path w="7495" h="12669" extrusionOk="0">
                  <a:moveTo>
                    <a:pt x="6673" y="0"/>
                  </a:moveTo>
                  <a:cubicBezTo>
                    <a:pt x="6370" y="18"/>
                    <a:pt x="6102" y="322"/>
                    <a:pt x="6120" y="643"/>
                  </a:cubicBezTo>
                  <a:lnTo>
                    <a:pt x="6120" y="1160"/>
                  </a:lnTo>
                  <a:lnTo>
                    <a:pt x="6120" y="5157"/>
                  </a:lnTo>
                  <a:cubicBezTo>
                    <a:pt x="6156" y="5674"/>
                    <a:pt x="5888" y="6138"/>
                    <a:pt x="5513" y="6460"/>
                  </a:cubicBezTo>
                  <a:lnTo>
                    <a:pt x="3176" y="8797"/>
                  </a:lnTo>
                  <a:cubicBezTo>
                    <a:pt x="3078" y="8895"/>
                    <a:pt x="2958" y="8944"/>
                    <a:pt x="2839" y="8944"/>
                  </a:cubicBezTo>
                  <a:cubicBezTo>
                    <a:pt x="2721" y="8944"/>
                    <a:pt x="2605" y="8895"/>
                    <a:pt x="2516" y="8797"/>
                  </a:cubicBezTo>
                  <a:cubicBezTo>
                    <a:pt x="2320" y="8618"/>
                    <a:pt x="2320" y="8333"/>
                    <a:pt x="2516" y="8137"/>
                  </a:cubicBezTo>
                  <a:lnTo>
                    <a:pt x="5014" y="5639"/>
                  </a:lnTo>
                  <a:cubicBezTo>
                    <a:pt x="5246" y="5425"/>
                    <a:pt x="5246" y="5032"/>
                    <a:pt x="5014" y="4818"/>
                  </a:cubicBezTo>
                  <a:cubicBezTo>
                    <a:pt x="4907" y="4702"/>
                    <a:pt x="4755" y="4644"/>
                    <a:pt x="4604" y="4644"/>
                  </a:cubicBezTo>
                  <a:cubicBezTo>
                    <a:pt x="4452" y="4644"/>
                    <a:pt x="4300" y="4702"/>
                    <a:pt x="4193" y="4818"/>
                  </a:cubicBezTo>
                  <a:lnTo>
                    <a:pt x="2498" y="6513"/>
                  </a:lnTo>
                  <a:cubicBezTo>
                    <a:pt x="2409" y="6584"/>
                    <a:pt x="2302" y="6638"/>
                    <a:pt x="2195" y="6656"/>
                  </a:cubicBezTo>
                  <a:cubicBezTo>
                    <a:pt x="1338" y="6691"/>
                    <a:pt x="553" y="7084"/>
                    <a:pt x="0" y="7726"/>
                  </a:cubicBezTo>
                  <a:lnTo>
                    <a:pt x="0" y="12669"/>
                  </a:lnTo>
                  <a:lnTo>
                    <a:pt x="2230" y="12669"/>
                  </a:lnTo>
                  <a:cubicBezTo>
                    <a:pt x="2445" y="12669"/>
                    <a:pt x="2641" y="12508"/>
                    <a:pt x="2694" y="12294"/>
                  </a:cubicBezTo>
                  <a:cubicBezTo>
                    <a:pt x="2855" y="11545"/>
                    <a:pt x="3230" y="10867"/>
                    <a:pt x="3836" y="10260"/>
                  </a:cubicBezTo>
                  <a:lnTo>
                    <a:pt x="6352" y="7709"/>
                  </a:lnTo>
                  <a:cubicBezTo>
                    <a:pt x="6870" y="7209"/>
                    <a:pt x="7209" y="6584"/>
                    <a:pt x="7351" y="5889"/>
                  </a:cubicBezTo>
                  <a:lnTo>
                    <a:pt x="7369" y="5871"/>
                  </a:lnTo>
                  <a:cubicBezTo>
                    <a:pt x="7458" y="5425"/>
                    <a:pt x="7494" y="4836"/>
                    <a:pt x="7476" y="4336"/>
                  </a:cubicBezTo>
                  <a:lnTo>
                    <a:pt x="7298" y="554"/>
                  </a:lnTo>
                  <a:cubicBezTo>
                    <a:pt x="7280" y="250"/>
                    <a:pt x="6994" y="0"/>
                    <a:pt x="6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9"/>
            <p:cNvSpPr/>
            <p:nvPr/>
          </p:nvSpPr>
          <p:spPr>
            <a:xfrm>
              <a:off x="4000850" y="2740347"/>
              <a:ext cx="195676" cy="330788"/>
            </a:xfrm>
            <a:custGeom>
              <a:avLst/>
              <a:gdLst/>
              <a:ahLst/>
              <a:cxnLst/>
              <a:rect l="l" t="t" r="r" b="b"/>
              <a:pathLst>
                <a:path w="7495" h="12669" extrusionOk="0">
                  <a:moveTo>
                    <a:pt x="821" y="0"/>
                  </a:moveTo>
                  <a:cubicBezTo>
                    <a:pt x="500" y="0"/>
                    <a:pt x="232" y="250"/>
                    <a:pt x="214" y="571"/>
                  </a:cubicBezTo>
                  <a:lnTo>
                    <a:pt x="18" y="4336"/>
                  </a:lnTo>
                  <a:cubicBezTo>
                    <a:pt x="0" y="4836"/>
                    <a:pt x="54" y="5425"/>
                    <a:pt x="143" y="5871"/>
                  </a:cubicBezTo>
                  <a:lnTo>
                    <a:pt x="143" y="5889"/>
                  </a:lnTo>
                  <a:cubicBezTo>
                    <a:pt x="304" y="6584"/>
                    <a:pt x="643" y="7209"/>
                    <a:pt x="1142" y="7709"/>
                  </a:cubicBezTo>
                  <a:lnTo>
                    <a:pt x="3676" y="10260"/>
                  </a:lnTo>
                  <a:cubicBezTo>
                    <a:pt x="4283" y="10867"/>
                    <a:pt x="4657" y="11545"/>
                    <a:pt x="4818" y="12294"/>
                  </a:cubicBezTo>
                  <a:cubicBezTo>
                    <a:pt x="4871" y="12508"/>
                    <a:pt x="5050" y="12669"/>
                    <a:pt x="5282" y="12669"/>
                  </a:cubicBezTo>
                  <a:lnTo>
                    <a:pt x="7494" y="12669"/>
                  </a:lnTo>
                  <a:lnTo>
                    <a:pt x="7494" y="7726"/>
                  </a:lnTo>
                  <a:cubicBezTo>
                    <a:pt x="6941" y="7084"/>
                    <a:pt x="6156" y="6691"/>
                    <a:pt x="5317" y="6656"/>
                  </a:cubicBezTo>
                  <a:cubicBezTo>
                    <a:pt x="5193" y="6638"/>
                    <a:pt x="5086" y="6584"/>
                    <a:pt x="5014" y="6513"/>
                  </a:cubicBezTo>
                  <a:lnTo>
                    <a:pt x="3301" y="4818"/>
                  </a:lnTo>
                  <a:cubicBezTo>
                    <a:pt x="3194" y="4702"/>
                    <a:pt x="3043" y="4644"/>
                    <a:pt x="2891" y="4644"/>
                  </a:cubicBezTo>
                  <a:cubicBezTo>
                    <a:pt x="2739" y="4644"/>
                    <a:pt x="2588" y="4702"/>
                    <a:pt x="2481" y="4818"/>
                  </a:cubicBezTo>
                  <a:cubicBezTo>
                    <a:pt x="2249" y="5032"/>
                    <a:pt x="2249" y="5425"/>
                    <a:pt x="2481" y="5639"/>
                  </a:cubicBezTo>
                  <a:lnTo>
                    <a:pt x="4996" y="8137"/>
                  </a:lnTo>
                  <a:cubicBezTo>
                    <a:pt x="5175" y="8333"/>
                    <a:pt x="5175" y="8618"/>
                    <a:pt x="4996" y="8797"/>
                  </a:cubicBezTo>
                  <a:cubicBezTo>
                    <a:pt x="4907" y="8895"/>
                    <a:pt x="4787" y="8944"/>
                    <a:pt x="4666" y="8944"/>
                  </a:cubicBezTo>
                  <a:cubicBezTo>
                    <a:pt x="4546" y="8944"/>
                    <a:pt x="4425" y="8895"/>
                    <a:pt x="4336" y="8797"/>
                  </a:cubicBezTo>
                  <a:lnTo>
                    <a:pt x="1999" y="6460"/>
                  </a:lnTo>
                  <a:cubicBezTo>
                    <a:pt x="1624" y="6138"/>
                    <a:pt x="1339" y="5657"/>
                    <a:pt x="1374" y="5157"/>
                  </a:cubicBezTo>
                  <a:lnTo>
                    <a:pt x="1374" y="643"/>
                  </a:lnTo>
                  <a:cubicBezTo>
                    <a:pt x="1410" y="322"/>
                    <a:pt x="1142" y="18"/>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 name="Google Shape;597;p59"/>
          <p:cNvSpPr/>
          <p:nvPr/>
        </p:nvSpPr>
        <p:spPr>
          <a:xfrm rot="5400000">
            <a:off x="7755707" y="3659010"/>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 name="Google Shape;598;p59"/>
          <p:cNvGrpSpPr/>
          <p:nvPr/>
        </p:nvGrpSpPr>
        <p:grpSpPr>
          <a:xfrm>
            <a:off x="1342355" y="1403125"/>
            <a:ext cx="353802" cy="351497"/>
            <a:chOff x="580725" y="3617925"/>
            <a:chExt cx="299325" cy="297375"/>
          </a:xfrm>
        </p:grpSpPr>
        <p:sp>
          <p:nvSpPr>
            <p:cNvPr id="599" name="Google Shape;599;p59"/>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9"/>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9"/>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9"/>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9"/>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60"/>
          <p:cNvSpPr txBox="1">
            <a:spLocks noGrp="1"/>
          </p:cNvSpPr>
          <p:nvPr>
            <p:ph type="ctrTitle"/>
          </p:nvPr>
        </p:nvSpPr>
        <p:spPr>
          <a:xfrm>
            <a:off x="2183100" y="381000"/>
            <a:ext cx="5306400" cy="6003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rPr>
              <a:t>Key Questions Asked to…</a:t>
            </a:r>
            <a:endParaRPr sz="2700">
              <a:solidFill>
                <a:schemeClr val="dk2"/>
              </a:solidFill>
            </a:endParaRPr>
          </a:p>
        </p:txBody>
      </p:sp>
      <p:sp>
        <p:nvSpPr>
          <p:cNvPr id="609" name="Google Shape;609;p60"/>
          <p:cNvSpPr txBox="1">
            <a:spLocks noGrp="1"/>
          </p:cNvSpPr>
          <p:nvPr>
            <p:ph type="subTitle" idx="2"/>
          </p:nvPr>
        </p:nvSpPr>
        <p:spPr>
          <a:xfrm flipH="1">
            <a:off x="379225" y="1511075"/>
            <a:ext cx="3557400" cy="4926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n"/>
              <a:t>1. Disaster Survivors</a:t>
            </a:r>
            <a:endParaRPr/>
          </a:p>
        </p:txBody>
      </p:sp>
      <p:sp>
        <p:nvSpPr>
          <p:cNvPr id="610" name="Google Shape;610;p60"/>
          <p:cNvSpPr/>
          <p:nvPr/>
        </p:nvSpPr>
        <p:spPr>
          <a:xfrm>
            <a:off x="-204650" y="105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0"/>
          <p:cNvSpPr txBox="1">
            <a:spLocks noGrp="1"/>
          </p:cNvSpPr>
          <p:nvPr>
            <p:ph type="subTitle" idx="7"/>
          </p:nvPr>
        </p:nvSpPr>
        <p:spPr>
          <a:xfrm>
            <a:off x="379200" y="2018675"/>
            <a:ext cx="4533000" cy="24405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300">
                <a:solidFill>
                  <a:srgbClr val="000000"/>
                </a:solidFill>
              </a:rPr>
              <a:t>   - Can you describe your experience during the disaster event?</a:t>
            </a:r>
            <a:endParaRPr sz="1300">
              <a:solidFill>
                <a:srgbClr val="000000"/>
              </a:solidFill>
            </a:endParaRPr>
          </a:p>
          <a:p>
            <a:pPr marL="0" lvl="0" indent="0" algn="l" rtl="0">
              <a:lnSpc>
                <a:spcPct val="115000"/>
              </a:lnSpc>
              <a:spcBef>
                <a:spcPts val="0"/>
              </a:spcBef>
              <a:spcAft>
                <a:spcPts val="0"/>
              </a:spcAft>
              <a:buNone/>
            </a:pPr>
            <a:r>
              <a:rPr lang="en" sz="1300">
                <a:solidFill>
                  <a:srgbClr val="000000"/>
                </a:solidFill>
              </a:rPr>
              <a:t>   - What were the most significant challenges you faced in terms of communication, access to resources, and coordination?</a:t>
            </a:r>
            <a:endParaRPr sz="1300">
              <a:solidFill>
                <a:srgbClr val="000000"/>
              </a:solidFill>
            </a:endParaRPr>
          </a:p>
          <a:p>
            <a:pPr marL="0" lvl="0" indent="0" algn="l" rtl="0">
              <a:lnSpc>
                <a:spcPct val="115000"/>
              </a:lnSpc>
              <a:spcBef>
                <a:spcPts val="0"/>
              </a:spcBef>
              <a:spcAft>
                <a:spcPts val="0"/>
              </a:spcAft>
              <a:buNone/>
            </a:pPr>
            <a:r>
              <a:rPr lang="en" sz="1300">
                <a:solidFill>
                  <a:srgbClr val="000000"/>
                </a:solidFill>
              </a:rPr>
              <a:t>   - How did you receive information and alerts about the disaster?</a:t>
            </a:r>
            <a:endParaRPr sz="1300">
              <a:solidFill>
                <a:srgbClr val="000000"/>
              </a:solidFill>
            </a:endParaRPr>
          </a:p>
          <a:p>
            <a:pPr marL="0" lvl="0" indent="0" algn="l" rtl="0">
              <a:lnSpc>
                <a:spcPct val="115000"/>
              </a:lnSpc>
              <a:spcBef>
                <a:spcPts val="0"/>
              </a:spcBef>
              <a:spcAft>
                <a:spcPts val="0"/>
              </a:spcAft>
              <a:buNone/>
            </a:pPr>
            <a:r>
              <a:rPr lang="en" sz="1300">
                <a:solidFill>
                  <a:srgbClr val="000000"/>
                </a:solidFill>
              </a:rPr>
              <a:t>  - What functionalities do you think would have been helpful in managing the situation more effectively?</a:t>
            </a:r>
            <a:endParaRPr sz="1300">
              <a:solidFill>
                <a:srgbClr val="000000"/>
              </a:solidFill>
            </a:endParaRPr>
          </a:p>
          <a:p>
            <a:pPr marL="0" lvl="0" indent="0" algn="l" rtl="0">
              <a:lnSpc>
                <a:spcPct val="115000"/>
              </a:lnSpc>
              <a:spcBef>
                <a:spcPts val="0"/>
              </a:spcBef>
              <a:spcAft>
                <a:spcPts val="0"/>
              </a:spcAft>
              <a:buNone/>
            </a:pPr>
            <a:r>
              <a:rPr lang="en" sz="1200">
                <a:solidFill>
                  <a:srgbClr val="000000"/>
                </a:solidFill>
              </a:rPr>
              <a:t> </a:t>
            </a:r>
            <a:endParaRPr sz="1200">
              <a:solidFill>
                <a:srgbClr val="000000"/>
              </a:solidFill>
            </a:endParaRPr>
          </a:p>
        </p:txBody>
      </p:sp>
      <p:sp>
        <p:nvSpPr>
          <p:cNvPr id="612" name="Google Shape;612;p60"/>
          <p:cNvSpPr txBox="1">
            <a:spLocks noGrp="1"/>
          </p:cNvSpPr>
          <p:nvPr>
            <p:ph type="subTitle" idx="7"/>
          </p:nvPr>
        </p:nvSpPr>
        <p:spPr>
          <a:xfrm>
            <a:off x="5453150" y="2766950"/>
            <a:ext cx="3160200" cy="10752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300" b="1">
                <a:solidFill>
                  <a:srgbClr val="000000"/>
                </a:solidFill>
              </a:rPr>
              <a:t>Name: </a:t>
            </a:r>
            <a:r>
              <a:rPr lang="en" sz="1300">
                <a:solidFill>
                  <a:srgbClr val="000000"/>
                </a:solidFill>
              </a:rPr>
              <a:t>Daniel Carlson</a:t>
            </a:r>
            <a:endParaRPr sz="1300">
              <a:solidFill>
                <a:srgbClr val="000000"/>
              </a:solidFill>
            </a:endParaRPr>
          </a:p>
          <a:p>
            <a:pPr marL="0" lvl="0" indent="0" algn="l" rtl="0">
              <a:lnSpc>
                <a:spcPct val="115000"/>
              </a:lnSpc>
              <a:spcBef>
                <a:spcPts val="0"/>
              </a:spcBef>
              <a:spcAft>
                <a:spcPts val="0"/>
              </a:spcAft>
              <a:buNone/>
            </a:pPr>
            <a:r>
              <a:rPr lang="en" sz="1300" b="1">
                <a:solidFill>
                  <a:srgbClr val="000000"/>
                </a:solidFill>
              </a:rPr>
              <a:t>Profession:</a:t>
            </a:r>
            <a:r>
              <a:rPr lang="en" sz="1300">
                <a:solidFill>
                  <a:srgbClr val="000000"/>
                </a:solidFill>
              </a:rPr>
              <a:t> Software Engineer</a:t>
            </a:r>
            <a:endParaRPr sz="1300">
              <a:solidFill>
                <a:srgbClr val="000000"/>
              </a:solidFill>
            </a:endParaRPr>
          </a:p>
          <a:p>
            <a:pPr marL="0" lvl="0" indent="0" algn="l" rtl="0">
              <a:lnSpc>
                <a:spcPct val="115000"/>
              </a:lnSpc>
              <a:spcBef>
                <a:spcPts val="0"/>
              </a:spcBef>
              <a:spcAft>
                <a:spcPts val="0"/>
              </a:spcAft>
              <a:buNone/>
            </a:pPr>
            <a:r>
              <a:rPr lang="en" sz="1300" b="1">
                <a:solidFill>
                  <a:srgbClr val="000000"/>
                </a:solidFill>
              </a:rPr>
              <a:t>Location:</a:t>
            </a:r>
            <a:r>
              <a:rPr lang="en" sz="1300">
                <a:solidFill>
                  <a:srgbClr val="000000"/>
                </a:solidFill>
              </a:rPr>
              <a:t> Buea Town</a:t>
            </a:r>
            <a:endParaRPr sz="1300">
              <a:solidFill>
                <a:srgbClr val="000000"/>
              </a:solidFill>
            </a:endParaRPr>
          </a:p>
          <a:p>
            <a:pPr marL="0" lvl="0" indent="0" algn="l" rtl="0">
              <a:lnSpc>
                <a:spcPct val="115000"/>
              </a:lnSpc>
              <a:spcBef>
                <a:spcPts val="0"/>
              </a:spcBef>
              <a:spcAft>
                <a:spcPts val="0"/>
              </a:spcAft>
              <a:buNone/>
            </a:pPr>
            <a:r>
              <a:rPr lang="en" sz="1300" b="1">
                <a:solidFill>
                  <a:srgbClr val="000000"/>
                </a:solidFill>
              </a:rPr>
              <a:t>Disaster Experienced:</a:t>
            </a:r>
            <a:r>
              <a:rPr lang="en" sz="1300">
                <a:solidFill>
                  <a:srgbClr val="000000"/>
                </a:solidFill>
              </a:rPr>
              <a:t> Earthquake</a:t>
            </a:r>
            <a:r>
              <a:rPr lang="en" sz="1200">
                <a:solidFill>
                  <a:srgbClr val="000000"/>
                </a:solidFill>
              </a:rPr>
              <a:t> </a:t>
            </a:r>
            <a:endParaRPr sz="1200">
              <a:solidFill>
                <a:srgbClr val="000000"/>
              </a:solidFill>
            </a:endParaRPr>
          </a:p>
        </p:txBody>
      </p:sp>
      <p:grpSp>
        <p:nvGrpSpPr>
          <p:cNvPr id="613" name="Google Shape;613;p60"/>
          <p:cNvGrpSpPr/>
          <p:nvPr/>
        </p:nvGrpSpPr>
        <p:grpSpPr>
          <a:xfrm>
            <a:off x="6143040" y="1444502"/>
            <a:ext cx="911465" cy="1290009"/>
            <a:chOff x="3330525" y="4399275"/>
            <a:chExt cx="390650" cy="481850"/>
          </a:xfrm>
        </p:grpSpPr>
        <p:sp>
          <p:nvSpPr>
            <p:cNvPr id="614" name="Google Shape;614;p6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 name="Google Shape;615;p6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 name="Google Shape;616;p6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 name="Google Shape;617;p6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 name="Google Shape;618;p6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 name="Google Shape;619;p6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 name="Google Shape;620;p6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61"/>
          <p:cNvSpPr txBox="1">
            <a:spLocks noGrp="1"/>
          </p:cNvSpPr>
          <p:nvPr>
            <p:ph type="ctrTitle"/>
          </p:nvPr>
        </p:nvSpPr>
        <p:spPr>
          <a:xfrm>
            <a:off x="2119475" y="381000"/>
            <a:ext cx="5910900" cy="6003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rPr>
              <a:t>Key Questions Asked to…</a:t>
            </a:r>
            <a:endParaRPr sz="2700">
              <a:solidFill>
                <a:schemeClr val="dk2"/>
              </a:solidFill>
            </a:endParaRPr>
          </a:p>
        </p:txBody>
      </p:sp>
      <p:sp>
        <p:nvSpPr>
          <p:cNvPr id="626" name="Google Shape;626;p61"/>
          <p:cNvSpPr txBox="1">
            <a:spLocks noGrp="1"/>
          </p:cNvSpPr>
          <p:nvPr>
            <p:ph type="subTitle" idx="2"/>
          </p:nvPr>
        </p:nvSpPr>
        <p:spPr>
          <a:xfrm flipH="1">
            <a:off x="3995575" y="1426225"/>
            <a:ext cx="3557400" cy="4926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n"/>
              <a:t>2. Researchers</a:t>
            </a:r>
            <a:endParaRPr/>
          </a:p>
        </p:txBody>
      </p:sp>
      <p:sp>
        <p:nvSpPr>
          <p:cNvPr id="627" name="Google Shape;627;p61"/>
          <p:cNvSpPr/>
          <p:nvPr/>
        </p:nvSpPr>
        <p:spPr>
          <a:xfrm>
            <a:off x="3411708" y="105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1"/>
          <p:cNvSpPr txBox="1">
            <a:spLocks noGrp="1"/>
          </p:cNvSpPr>
          <p:nvPr>
            <p:ph type="subTitle" idx="7"/>
          </p:nvPr>
        </p:nvSpPr>
        <p:spPr>
          <a:xfrm>
            <a:off x="3995550" y="1933825"/>
            <a:ext cx="4533000" cy="25266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300">
                <a:solidFill>
                  <a:srgbClr val="000000"/>
                </a:solidFill>
              </a:rPr>
              <a:t>   </a:t>
            </a:r>
            <a:r>
              <a:rPr lang="en" sz="1200">
                <a:solidFill>
                  <a:srgbClr val="000000"/>
                </a:solidFill>
              </a:rPr>
              <a:t>- Based on your expertise, what are the key factors contributing to effective disaster management?</a:t>
            </a:r>
            <a:endParaRPr sz="1200">
              <a:solidFill>
                <a:srgbClr val="000000"/>
              </a:solidFill>
            </a:endParaRPr>
          </a:p>
          <a:p>
            <a:pPr marL="0" lvl="0" indent="0" algn="l" rtl="0">
              <a:lnSpc>
                <a:spcPct val="115000"/>
              </a:lnSpc>
              <a:spcBef>
                <a:spcPts val="0"/>
              </a:spcBef>
              <a:spcAft>
                <a:spcPts val="0"/>
              </a:spcAft>
              <a:buNone/>
            </a:pPr>
            <a:r>
              <a:rPr lang="en" sz="1200">
                <a:solidFill>
                  <a:srgbClr val="000000"/>
                </a:solidFill>
              </a:rPr>
              <a:t>   - What emerging technologies or methodologies show promise in improving disaster response and recovery efforts?</a:t>
            </a:r>
            <a:endParaRPr sz="1200">
              <a:solidFill>
                <a:srgbClr val="000000"/>
              </a:solidFill>
            </a:endParaRPr>
          </a:p>
          <a:p>
            <a:pPr marL="0" lvl="0" indent="0" algn="l" rtl="0">
              <a:lnSpc>
                <a:spcPct val="115000"/>
              </a:lnSpc>
              <a:spcBef>
                <a:spcPts val="0"/>
              </a:spcBef>
              <a:spcAft>
                <a:spcPts val="0"/>
              </a:spcAft>
              <a:buNone/>
            </a:pPr>
            <a:r>
              <a:rPr lang="en" sz="1200">
                <a:solidFill>
                  <a:srgbClr val="000000"/>
                </a:solidFill>
              </a:rPr>
              <a:t>   - From your research, what are the common challenges faced by stakeholders involved in disaster management?</a:t>
            </a:r>
            <a:endParaRPr sz="1200">
              <a:solidFill>
                <a:srgbClr val="000000"/>
              </a:solidFill>
            </a:endParaRPr>
          </a:p>
          <a:p>
            <a:pPr marL="0" lvl="0" indent="0" algn="l" rtl="0">
              <a:lnSpc>
                <a:spcPct val="115000"/>
              </a:lnSpc>
              <a:spcBef>
                <a:spcPts val="0"/>
              </a:spcBef>
              <a:spcAft>
                <a:spcPts val="0"/>
              </a:spcAft>
              <a:buNone/>
            </a:pPr>
            <a:r>
              <a:rPr lang="en" sz="1200">
                <a:solidFill>
                  <a:srgbClr val="000000"/>
                </a:solidFill>
              </a:rPr>
              <a:t>   - Are there any specific requirements or best practices that should be considered in the design of a disaster management system?</a:t>
            </a:r>
            <a:endParaRPr sz="1200">
              <a:solidFill>
                <a:srgbClr val="000000"/>
              </a:solidFill>
            </a:endParaRPr>
          </a:p>
          <a:p>
            <a:pPr marL="0" lvl="0" indent="0" algn="l" rtl="0">
              <a:lnSpc>
                <a:spcPct val="115000"/>
              </a:lnSpc>
              <a:spcBef>
                <a:spcPts val="0"/>
              </a:spcBef>
              <a:spcAft>
                <a:spcPts val="0"/>
              </a:spcAft>
              <a:buNone/>
            </a:pPr>
            <a:endParaRPr sz="1300">
              <a:solidFill>
                <a:srgbClr val="000000"/>
              </a:solidFill>
            </a:endParaRPr>
          </a:p>
        </p:txBody>
      </p:sp>
      <p:sp>
        <p:nvSpPr>
          <p:cNvPr id="629" name="Google Shape;629;p61"/>
          <p:cNvSpPr txBox="1">
            <a:spLocks noGrp="1"/>
          </p:cNvSpPr>
          <p:nvPr>
            <p:ph type="subTitle" idx="7"/>
          </p:nvPr>
        </p:nvSpPr>
        <p:spPr>
          <a:xfrm>
            <a:off x="569650" y="2552875"/>
            <a:ext cx="3160200" cy="22104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300" b="1">
                <a:solidFill>
                  <a:srgbClr val="000000"/>
                </a:solidFill>
              </a:rPr>
              <a:t>Name: </a:t>
            </a:r>
            <a:r>
              <a:rPr lang="en" sz="1300">
                <a:solidFill>
                  <a:srgbClr val="000000"/>
                </a:solidFill>
              </a:rPr>
              <a:t>Dr Mafany Teke</a:t>
            </a:r>
            <a:endParaRPr sz="1300">
              <a:solidFill>
                <a:srgbClr val="000000"/>
              </a:solidFill>
            </a:endParaRPr>
          </a:p>
          <a:p>
            <a:pPr marL="0" lvl="0" indent="0" algn="l" rtl="0">
              <a:lnSpc>
                <a:spcPct val="115000"/>
              </a:lnSpc>
              <a:spcBef>
                <a:spcPts val="0"/>
              </a:spcBef>
              <a:spcAft>
                <a:spcPts val="0"/>
              </a:spcAft>
              <a:buNone/>
            </a:pPr>
            <a:r>
              <a:rPr lang="en" sz="1300" b="1">
                <a:solidFill>
                  <a:srgbClr val="000000"/>
                </a:solidFill>
              </a:rPr>
              <a:t>Profession:</a:t>
            </a:r>
            <a:r>
              <a:rPr lang="en" sz="1300">
                <a:solidFill>
                  <a:srgbClr val="000000"/>
                </a:solidFill>
              </a:rPr>
              <a:t> Geologist (Regional Delegate of Scientific Research and Innovation)</a:t>
            </a:r>
            <a:endParaRPr sz="1300">
              <a:solidFill>
                <a:srgbClr val="000000"/>
              </a:solidFill>
            </a:endParaRPr>
          </a:p>
          <a:p>
            <a:pPr marL="0" lvl="0" indent="0" algn="l" rtl="0">
              <a:lnSpc>
                <a:spcPct val="115000"/>
              </a:lnSpc>
              <a:spcBef>
                <a:spcPts val="0"/>
              </a:spcBef>
              <a:spcAft>
                <a:spcPts val="0"/>
              </a:spcAft>
              <a:buNone/>
            </a:pPr>
            <a:r>
              <a:rPr lang="en" sz="1300" b="1">
                <a:solidFill>
                  <a:srgbClr val="000000"/>
                </a:solidFill>
              </a:rPr>
              <a:t>Location:</a:t>
            </a:r>
            <a:r>
              <a:rPr lang="en" sz="1300">
                <a:solidFill>
                  <a:srgbClr val="000000"/>
                </a:solidFill>
              </a:rPr>
              <a:t> Buea</a:t>
            </a:r>
            <a:endParaRPr sz="1300">
              <a:solidFill>
                <a:srgbClr val="000000"/>
              </a:solidFill>
            </a:endParaRPr>
          </a:p>
          <a:p>
            <a:pPr marL="0" lvl="0" indent="0" algn="l" rtl="0">
              <a:lnSpc>
                <a:spcPct val="115000"/>
              </a:lnSpc>
              <a:spcBef>
                <a:spcPts val="0"/>
              </a:spcBef>
              <a:spcAft>
                <a:spcPts val="0"/>
              </a:spcAft>
              <a:buNone/>
            </a:pPr>
            <a:r>
              <a:rPr lang="en" sz="1300" b="1">
                <a:solidFill>
                  <a:srgbClr val="000000"/>
                </a:solidFill>
              </a:rPr>
              <a:t>Disaster Experienced:</a:t>
            </a:r>
            <a:r>
              <a:rPr lang="en" sz="1300">
                <a:solidFill>
                  <a:srgbClr val="000000"/>
                </a:solidFill>
              </a:rPr>
              <a:t> Earthquakes, Floods, to name a few</a:t>
            </a:r>
            <a:endParaRPr sz="1300">
              <a:solidFill>
                <a:srgbClr val="000000"/>
              </a:solidFill>
            </a:endParaRPr>
          </a:p>
          <a:p>
            <a:pPr marL="0" lvl="0" indent="0" algn="l" rtl="0">
              <a:lnSpc>
                <a:spcPct val="115000"/>
              </a:lnSpc>
              <a:spcBef>
                <a:spcPts val="0"/>
              </a:spcBef>
              <a:spcAft>
                <a:spcPts val="0"/>
              </a:spcAft>
              <a:buNone/>
            </a:pPr>
            <a:endParaRPr sz="1300">
              <a:solidFill>
                <a:srgbClr val="000000"/>
              </a:solidFill>
            </a:endParaRPr>
          </a:p>
          <a:p>
            <a:pPr marL="0" lvl="0" indent="0" algn="l" rtl="0">
              <a:lnSpc>
                <a:spcPct val="115000"/>
              </a:lnSpc>
              <a:spcBef>
                <a:spcPts val="0"/>
              </a:spcBef>
              <a:spcAft>
                <a:spcPts val="0"/>
              </a:spcAft>
              <a:buNone/>
            </a:pPr>
            <a:r>
              <a:rPr lang="en" sz="1200">
                <a:solidFill>
                  <a:srgbClr val="000000"/>
                </a:solidFill>
              </a:rPr>
              <a:t> </a:t>
            </a:r>
            <a:endParaRPr sz="1200">
              <a:solidFill>
                <a:srgbClr val="000000"/>
              </a:solidFill>
            </a:endParaRPr>
          </a:p>
        </p:txBody>
      </p:sp>
      <p:grpSp>
        <p:nvGrpSpPr>
          <p:cNvPr id="630" name="Google Shape;630;p61"/>
          <p:cNvGrpSpPr/>
          <p:nvPr/>
        </p:nvGrpSpPr>
        <p:grpSpPr>
          <a:xfrm>
            <a:off x="1694018" y="1154227"/>
            <a:ext cx="911465" cy="1290009"/>
            <a:chOff x="3330525" y="4399275"/>
            <a:chExt cx="390650" cy="481850"/>
          </a:xfrm>
        </p:grpSpPr>
        <p:sp>
          <p:nvSpPr>
            <p:cNvPr id="631" name="Google Shape;631;p6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 name="Google Shape;632;p6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 name="Google Shape;633;p6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 name="Google Shape;634;p6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 name="Google Shape;635;p6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 name="Google Shape;636;p6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 name="Google Shape;637;p6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62"/>
          <p:cNvSpPr txBox="1">
            <a:spLocks noGrp="1"/>
          </p:cNvSpPr>
          <p:nvPr>
            <p:ph type="ctrTitle"/>
          </p:nvPr>
        </p:nvSpPr>
        <p:spPr>
          <a:xfrm>
            <a:off x="1716950" y="434050"/>
            <a:ext cx="5401200" cy="6003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rPr>
              <a:t>Key Questions Asked to…</a:t>
            </a:r>
            <a:endParaRPr sz="2700">
              <a:solidFill>
                <a:schemeClr val="dk2"/>
              </a:solidFill>
            </a:endParaRPr>
          </a:p>
        </p:txBody>
      </p:sp>
      <p:sp>
        <p:nvSpPr>
          <p:cNvPr id="643" name="Google Shape;643;p62"/>
          <p:cNvSpPr txBox="1">
            <a:spLocks noGrp="1"/>
          </p:cNvSpPr>
          <p:nvPr>
            <p:ph type="subTitle" idx="2"/>
          </p:nvPr>
        </p:nvSpPr>
        <p:spPr>
          <a:xfrm flipH="1">
            <a:off x="379350" y="1358675"/>
            <a:ext cx="5020800" cy="8004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n"/>
              <a:t>3. Individuals Without Disaster Experience</a:t>
            </a:r>
            <a:endParaRPr/>
          </a:p>
        </p:txBody>
      </p:sp>
      <p:sp>
        <p:nvSpPr>
          <p:cNvPr id="644" name="Google Shape;644;p62"/>
          <p:cNvSpPr/>
          <p:nvPr/>
        </p:nvSpPr>
        <p:spPr>
          <a:xfrm>
            <a:off x="7515903" y="105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2"/>
          <p:cNvSpPr txBox="1">
            <a:spLocks noGrp="1"/>
          </p:cNvSpPr>
          <p:nvPr>
            <p:ph type="subTitle" idx="7"/>
          </p:nvPr>
        </p:nvSpPr>
        <p:spPr>
          <a:xfrm>
            <a:off x="379350" y="2159075"/>
            <a:ext cx="4533000" cy="20688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000000"/>
                </a:solidFill>
              </a:rPr>
              <a:t> - How would you rate your level of preparedness for a potential disaster?</a:t>
            </a:r>
            <a:endParaRPr sz="1200">
              <a:solidFill>
                <a:srgbClr val="000000"/>
              </a:solidFill>
            </a:endParaRPr>
          </a:p>
          <a:p>
            <a:pPr marL="0" lvl="0" indent="0" algn="l" rtl="0">
              <a:lnSpc>
                <a:spcPct val="115000"/>
              </a:lnSpc>
              <a:spcBef>
                <a:spcPts val="0"/>
              </a:spcBef>
              <a:spcAft>
                <a:spcPts val="0"/>
              </a:spcAft>
              <a:buNone/>
            </a:pPr>
            <a:r>
              <a:rPr lang="en" sz="1200">
                <a:solidFill>
                  <a:srgbClr val="000000"/>
                </a:solidFill>
              </a:rPr>
              <a:t>  - What sources do you rely on for information and updates during emergency situations?</a:t>
            </a:r>
            <a:endParaRPr sz="1200">
              <a:solidFill>
                <a:srgbClr val="000000"/>
              </a:solidFill>
            </a:endParaRPr>
          </a:p>
          <a:p>
            <a:pPr marL="0" lvl="0" indent="0" algn="l" rtl="0">
              <a:lnSpc>
                <a:spcPct val="115000"/>
              </a:lnSpc>
              <a:spcBef>
                <a:spcPts val="0"/>
              </a:spcBef>
              <a:spcAft>
                <a:spcPts val="0"/>
              </a:spcAft>
              <a:buNone/>
            </a:pPr>
            <a:r>
              <a:rPr lang="en" sz="1200">
                <a:solidFill>
                  <a:srgbClr val="000000"/>
                </a:solidFill>
              </a:rPr>
              <a:t>   - What features or functionalities would you expect from a disaster management system to help you better prepare for and respond to disasters?</a:t>
            </a:r>
            <a:endParaRPr sz="1200">
              <a:solidFill>
                <a:srgbClr val="000000"/>
              </a:solidFill>
            </a:endParaRPr>
          </a:p>
          <a:p>
            <a:pPr marL="0" lvl="0" indent="0" algn="l" rtl="0">
              <a:lnSpc>
                <a:spcPct val="115000"/>
              </a:lnSpc>
              <a:spcBef>
                <a:spcPts val="0"/>
              </a:spcBef>
              <a:spcAft>
                <a:spcPts val="0"/>
              </a:spcAft>
              <a:buNone/>
            </a:pPr>
            <a:r>
              <a:rPr lang="en" sz="1200">
                <a:solidFill>
                  <a:srgbClr val="000000"/>
                </a:solidFill>
              </a:rPr>
              <a:t>   - In your opinion, what role should technology play in improving disaster preparedness and response efforts?</a:t>
            </a:r>
            <a:endParaRPr sz="1300">
              <a:solidFill>
                <a:srgbClr val="000000"/>
              </a:solidFill>
            </a:endParaRPr>
          </a:p>
        </p:txBody>
      </p:sp>
      <p:sp>
        <p:nvSpPr>
          <p:cNvPr id="646" name="Google Shape;646;p62"/>
          <p:cNvSpPr txBox="1">
            <a:spLocks noGrp="1"/>
          </p:cNvSpPr>
          <p:nvPr>
            <p:ph type="subTitle" idx="7"/>
          </p:nvPr>
        </p:nvSpPr>
        <p:spPr>
          <a:xfrm>
            <a:off x="5453150" y="2690750"/>
            <a:ext cx="3160200" cy="1520100"/>
          </a:xfrm>
          <a:prstGeom prst="rect">
            <a:avLst/>
          </a:prstGeom>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300" b="1">
                <a:solidFill>
                  <a:srgbClr val="000000"/>
                </a:solidFill>
              </a:rPr>
              <a:t>Name: </a:t>
            </a:r>
            <a:r>
              <a:rPr lang="en" sz="1300">
                <a:solidFill>
                  <a:srgbClr val="000000"/>
                </a:solidFill>
              </a:rPr>
              <a:t>Hapsatu Nasiru</a:t>
            </a:r>
            <a:endParaRPr sz="1300">
              <a:solidFill>
                <a:srgbClr val="000000"/>
              </a:solidFill>
            </a:endParaRPr>
          </a:p>
          <a:p>
            <a:pPr marL="0" lvl="0" indent="0" algn="l" rtl="0">
              <a:lnSpc>
                <a:spcPct val="115000"/>
              </a:lnSpc>
              <a:spcBef>
                <a:spcPts val="0"/>
              </a:spcBef>
              <a:spcAft>
                <a:spcPts val="0"/>
              </a:spcAft>
              <a:buNone/>
            </a:pPr>
            <a:r>
              <a:rPr lang="en" sz="1300" b="1">
                <a:solidFill>
                  <a:srgbClr val="000000"/>
                </a:solidFill>
              </a:rPr>
              <a:t>Profession:</a:t>
            </a:r>
            <a:r>
              <a:rPr lang="en" sz="1300">
                <a:solidFill>
                  <a:srgbClr val="000000"/>
                </a:solidFill>
              </a:rPr>
              <a:t> Student</a:t>
            </a:r>
            <a:endParaRPr sz="1300">
              <a:solidFill>
                <a:srgbClr val="000000"/>
              </a:solidFill>
            </a:endParaRPr>
          </a:p>
          <a:p>
            <a:pPr marL="0" lvl="0" indent="0" algn="l" rtl="0">
              <a:lnSpc>
                <a:spcPct val="115000"/>
              </a:lnSpc>
              <a:spcBef>
                <a:spcPts val="0"/>
              </a:spcBef>
              <a:spcAft>
                <a:spcPts val="0"/>
              </a:spcAft>
              <a:buNone/>
            </a:pPr>
            <a:r>
              <a:rPr lang="en" sz="1300" b="1">
                <a:solidFill>
                  <a:srgbClr val="000000"/>
                </a:solidFill>
              </a:rPr>
              <a:t>Location:</a:t>
            </a:r>
            <a:r>
              <a:rPr lang="en" sz="1300">
                <a:solidFill>
                  <a:srgbClr val="000000"/>
                </a:solidFill>
              </a:rPr>
              <a:t> Buea</a:t>
            </a:r>
            <a:endParaRPr sz="1300">
              <a:solidFill>
                <a:srgbClr val="000000"/>
              </a:solidFill>
            </a:endParaRPr>
          </a:p>
          <a:p>
            <a:pPr marL="0" lvl="0" indent="0" algn="l" rtl="0">
              <a:lnSpc>
                <a:spcPct val="115000"/>
              </a:lnSpc>
              <a:spcBef>
                <a:spcPts val="0"/>
              </a:spcBef>
              <a:spcAft>
                <a:spcPts val="0"/>
              </a:spcAft>
              <a:buNone/>
            </a:pPr>
            <a:endParaRPr sz="1300">
              <a:solidFill>
                <a:srgbClr val="000000"/>
              </a:solidFill>
            </a:endParaRPr>
          </a:p>
          <a:p>
            <a:pPr marL="0" lvl="0" indent="0" algn="l" rtl="0">
              <a:lnSpc>
                <a:spcPct val="115000"/>
              </a:lnSpc>
              <a:spcBef>
                <a:spcPts val="0"/>
              </a:spcBef>
              <a:spcAft>
                <a:spcPts val="0"/>
              </a:spcAft>
              <a:buNone/>
            </a:pPr>
            <a:endParaRPr sz="1300">
              <a:solidFill>
                <a:srgbClr val="000000"/>
              </a:solidFill>
            </a:endParaRPr>
          </a:p>
          <a:p>
            <a:pPr marL="0" lvl="0" indent="0" algn="l" rtl="0">
              <a:lnSpc>
                <a:spcPct val="115000"/>
              </a:lnSpc>
              <a:spcBef>
                <a:spcPts val="0"/>
              </a:spcBef>
              <a:spcAft>
                <a:spcPts val="0"/>
              </a:spcAft>
              <a:buNone/>
            </a:pPr>
            <a:r>
              <a:rPr lang="en" sz="1200">
                <a:solidFill>
                  <a:srgbClr val="000000"/>
                </a:solidFill>
              </a:rPr>
              <a:t> </a:t>
            </a:r>
            <a:endParaRPr sz="1200">
              <a:solidFill>
                <a:srgbClr val="000000"/>
              </a:solidFill>
            </a:endParaRPr>
          </a:p>
        </p:txBody>
      </p:sp>
      <p:grpSp>
        <p:nvGrpSpPr>
          <p:cNvPr id="647" name="Google Shape;647;p62"/>
          <p:cNvGrpSpPr/>
          <p:nvPr/>
        </p:nvGrpSpPr>
        <p:grpSpPr>
          <a:xfrm>
            <a:off x="5944636" y="1425475"/>
            <a:ext cx="918890" cy="1223016"/>
            <a:chOff x="3938800" y="4399275"/>
            <a:chExt cx="359700" cy="481825"/>
          </a:xfrm>
        </p:grpSpPr>
        <p:sp>
          <p:nvSpPr>
            <p:cNvPr id="648" name="Google Shape;648;p6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 name="Google Shape;649;p6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 name="Google Shape;650;p6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 name="Google Shape;651;p6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 name="Google Shape;652;p6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6"/>
          <p:cNvSpPr txBox="1">
            <a:spLocks noGrp="1"/>
          </p:cNvSpPr>
          <p:nvPr>
            <p:ph type="title"/>
          </p:nvPr>
        </p:nvSpPr>
        <p:spPr>
          <a:xfrm>
            <a:off x="3942125" y="2737000"/>
            <a:ext cx="44859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251" name="Google Shape;251;p36"/>
          <p:cNvSpPr txBox="1">
            <a:spLocks noGrp="1"/>
          </p:cNvSpPr>
          <p:nvPr>
            <p:ph type="subTitle" idx="1"/>
          </p:nvPr>
        </p:nvSpPr>
        <p:spPr>
          <a:xfrm>
            <a:off x="3942125" y="3750513"/>
            <a:ext cx="4485900" cy="44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Purpose of carrying out requirement gathering </a:t>
            </a:r>
            <a:endParaRPr/>
          </a:p>
        </p:txBody>
      </p:sp>
      <p:sp>
        <p:nvSpPr>
          <p:cNvPr id="252" name="Google Shape;252;p36"/>
          <p:cNvSpPr txBox="1">
            <a:spLocks noGrp="1"/>
          </p:cNvSpPr>
          <p:nvPr>
            <p:ph type="title" idx="2"/>
          </p:nvPr>
        </p:nvSpPr>
        <p:spPr>
          <a:xfrm>
            <a:off x="3942125" y="569850"/>
            <a:ext cx="1696200" cy="10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53" name="Google Shape;253;p36"/>
          <p:cNvSpPr/>
          <p:nvPr/>
        </p:nvSpPr>
        <p:spPr>
          <a:xfrm rot="-5400000" flipH="1">
            <a:off x="660783" y="2446235"/>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6"/>
          <p:cNvSpPr/>
          <p:nvPr/>
        </p:nvSpPr>
        <p:spPr>
          <a:xfrm>
            <a:off x="3942113" y="17360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6"/>
          <p:cNvSpPr/>
          <p:nvPr/>
        </p:nvSpPr>
        <p:spPr>
          <a:xfrm>
            <a:off x="6131050" y="16515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63"/>
          <p:cNvSpPr txBox="1">
            <a:spLocks noGrp="1"/>
          </p:cNvSpPr>
          <p:nvPr>
            <p:ph type="title"/>
          </p:nvPr>
        </p:nvSpPr>
        <p:spPr>
          <a:xfrm>
            <a:off x="2975625" y="2737000"/>
            <a:ext cx="54525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658" name="Google Shape;658;p63"/>
          <p:cNvSpPr txBox="1">
            <a:spLocks noGrp="1"/>
          </p:cNvSpPr>
          <p:nvPr>
            <p:ph type="subTitle" idx="1"/>
          </p:nvPr>
        </p:nvSpPr>
        <p:spPr>
          <a:xfrm>
            <a:off x="2975625" y="3596400"/>
            <a:ext cx="4485900" cy="44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Final say for requirement gathering</a:t>
            </a:r>
            <a:endParaRPr/>
          </a:p>
        </p:txBody>
      </p:sp>
      <p:sp>
        <p:nvSpPr>
          <p:cNvPr id="659" name="Google Shape;659;p63"/>
          <p:cNvSpPr txBox="1">
            <a:spLocks noGrp="1"/>
          </p:cNvSpPr>
          <p:nvPr>
            <p:ph type="title" idx="2"/>
          </p:nvPr>
        </p:nvSpPr>
        <p:spPr>
          <a:xfrm>
            <a:off x="3942125" y="569850"/>
            <a:ext cx="1696200" cy="10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07</a:t>
            </a:r>
            <a:endParaRPr/>
          </a:p>
        </p:txBody>
      </p:sp>
      <p:sp>
        <p:nvSpPr>
          <p:cNvPr id="660" name="Google Shape;660;p63"/>
          <p:cNvSpPr/>
          <p:nvPr/>
        </p:nvSpPr>
        <p:spPr>
          <a:xfrm rot="-5400000" flipH="1">
            <a:off x="660783" y="2446235"/>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3"/>
          <p:cNvSpPr/>
          <p:nvPr/>
        </p:nvSpPr>
        <p:spPr>
          <a:xfrm>
            <a:off x="3942113" y="17360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3"/>
          <p:cNvSpPr/>
          <p:nvPr/>
        </p:nvSpPr>
        <p:spPr>
          <a:xfrm>
            <a:off x="6131050" y="16515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64"/>
          <p:cNvSpPr txBox="1">
            <a:spLocks noGrp="1"/>
          </p:cNvSpPr>
          <p:nvPr>
            <p:ph type="ctrTitle"/>
          </p:nvPr>
        </p:nvSpPr>
        <p:spPr>
          <a:xfrm>
            <a:off x="713250" y="465900"/>
            <a:ext cx="77175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All data fell under the following:</a:t>
            </a:r>
            <a:endParaRPr/>
          </a:p>
        </p:txBody>
      </p:sp>
      <p:sp>
        <p:nvSpPr>
          <p:cNvPr id="668" name="Google Shape;668;p64"/>
          <p:cNvSpPr txBox="1"/>
          <p:nvPr/>
        </p:nvSpPr>
        <p:spPr>
          <a:xfrm>
            <a:off x="521125" y="2524625"/>
            <a:ext cx="2407500" cy="481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dk1"/>
                </a:solidFill>
                <a:latin typeface="Dela Gothic One"/>
                <a:ea typeface="Dela Gothic One"/>
                <a:cs typeface="Dela Gothic One"/>
                <a:sym typeface="Dela Gothic One"/>
              </a:rPr>
              <a:t>Preparedness</a:t>
            </a:r>
            <a:endParaRPr sz="2000">
              <a:solidFill>
                <a:schemeClr val="dk1"/>
              </a:solidFill>
              <a:latin typeface="Dela Gothic One"/>
              <a:ea typeface="Dela Gothic One"/>
              <a:cs typeface="Dela Gothic One"/>
              <a:sym typeface="Dela Gothic One"/>
            </a:endParaRPr>
          </a:p>
        </p:txBody>
      </p:sp>
      <p:sp>
        <p:nvSpPr>
          <p:cNvPr id="669" name="Google Shape;669;p64"/>
          <p:cNvSpPr txBox="1"/>
          <p:nvPr/>
        </p:nvSpPr>
        <p:spPr>
          <a:xfrm>
            <a:off x="6399488" y="2524617"/>
            <a:ext cx="1848900" cy="481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dk1"/>
                </a:solidFill>
                <a:latin typeface="Dela Gothic One"/>
                <a:ea typeface="Dela Gothic One"/>
                <a:cs typeface="Dela Gothic One"/>
                <a:sym typeface="Dela Gothic One"/>
              </a:rPr>
              <a:t>Mitigation</a:t>
            </a:r>
            <a:endParaRPr sz="2000">
              <a:solidFill>
                <a:schemeClr val="dk1"/>
              </a:solidFill>
              <a:latin typeface="Dela Gothic One"/>
              <a:ea typeface="Dela Gothic One"/>
              <a:cs typeface="Dela Gothic One"/>
              <a:sym typeface="Dela Gothic One"/>
            </a:endParaRPr>
          </a:p>
        </p:txBody>
      </p:sp>
      <p:sp>
        <p:nvSpPr>
          <p:cNvPr id="670" name="Google Shape;670;p64"/>
          <p:cNvSpPr txBox="1"/>
          <p:nvPr/>
        </p:nvSpPr>
        <p:spPr>
          <a:xfrm>
            <a:off x="2730425" y="2524617"/>
            <a:ext cx="1848900" cy="481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dk1"/>
                </a:solidFill>
                <a:latin typeface="Dela Gothic One"/>
                <a:ea typeface="Dela Gothic One"/>
                <a:cs typeface="Dela Gothic One"/>
                <a:sym typeface="Dela Gothic One"/>
              </a:rPr>
              <a:t>Response</a:t>
            </a:r>
            <a:endParaRPr sz="2000">
              <a:solidFill>
                <a:schemeClr val="dk1"/>
              </a:solidFill>
              <a:latin typeface="Dela Gothic One"/>
              <a:ea typeface="Dela Gothic One"/>
              <a:cs typeface="Dela Gothic One"/>
              <a:sym typeface="Dela Gothic One"/>
            </a:endParaRPr>
          </a:p>
        </p:txBody>
      </p:sp>
      <p:sp>
        <p:nvSpPr>
          <p:cNvPr id="671" name="Google Shape;671;p64"/>
          <p:cNvSpPr txBox="1"/>
          <p:nvPr/>
        </p:nvSpPr>
        <p:spPr>
          <a:xfrm>
            <a:off x="4565149" y="2524617"/>
            <a:ext cx="1848600" cy="481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dk1"/>
                </a:solidFill>
                <a:latin typeface="Dela Gothic One"/>
                <a:ea typeface="Dela Gothic One"/>
                <a:cs typeface="Dela Gothic One"/>
                <a:sym typeface="Dela Gothic One"/>
              </a:rPr>
              <a:t>Recovery</a:t>
            </a:r>
            <a:endParaRPr sz="2000">
              <a:solidFill>
                <a:schemeClr val="dk1"/>
              </a:solidFill>
              <a:latin typeface="Dela Gothic One"/>
              <a:ea typeface="Dela Gothic One"/>
              <a:cs typeface="Dela Gothic One"/>
              <a:sym typeface="Dela Gothic One"/>
            </a:endParaRPr>
          </a:p>
        </p:txBody>
      </p:sp>
      <p:sp>
        <p:nvSpPr>
          <p:cNvPr id="672" name="Google Shape;672;p64"/>
          <p:cNvSpPr txBox="1"/>
          <p:nvPr/>
        </p:nvSpPr>
        <p:spPr>
          <a:xfrm>
            <a:off x="1379063" y="1791806"/>
            <a:ext cx="882000" cy="6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dk1"/>
                </a:solidFill>
                <a:latin typeface="Dela Gothic One"/>
                <a:ea typeface="Dela Gothic One"/>
                <a:cs typeface="Dela Gothic One"/>
                <a:sym typeface="Dela Gothic One"/>
              </a:rPr>
              <a:t>01</a:t>
            </a:r>
            <a:endParaRPr sz="2700">
              <a:solidFill>
                <a:schemeClr val="dk1"/>
              </a:solidFill>
              <a:latin typeface="Dela Gothic One"/>
              <a:ea typeface="Dela Gothic One"/>
              <a:cs typeface="Dela Gothic One"/>
              <a:sym typeface="Dela Gothic One"/>
            </a:endParaRPr>
          </a:p>
        </p:txBody>
      </p:sp>
      <p:sp>
        <p:nvSpPr>
          <p:cNvPr id="673" name="Google Shape;673;p64"/>
          <p:cNvSpPr txBox="1"/>
          <p:nvPr/>
        </p:nvSpPr>
        <p:spPr>
          <a:xfrm>
            <a:off x="3213875" y="1791806"/>
            <a:ext cx="882000" cy="6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dk1"/>
                </a:solidFill>
                <a:latin typeface="Dela Gothic One"/>
                <a:ea typeface="Dela Gothic One"/>
                <a:cs typeface="Dela Gothic One"/>
                <a:sym typeface="Dela Gothic One"/>
              </a:rPr>
              <a:t>02</a:t>
            </a:r>
            <a:endParaRPr sz="2700">
              <a:solidFill>
                <a:schemeClr val="dk1"/>
              </a:solidFill>
              <a:latin typeface="Dela Gothic One"/>
              <a:ea typeface="Dela Gothic One"/>
              <a:cs typeface="Dela Gothic One"/>
              <a:sym typeface="Dela Gothic One"/>
            </a:endParaRPr>
          </a:p>
        </p:txBody>
      </p:sp>
      <p:sp>
        <p:nvSpPr>
          <p:cNvPr id="674" name="Google Shape;674;p64"/>
          <p:cNvSpPr txBox="1"/>
          <p:nvPr/>
        </p:nvSpPr>
        <p:spPr>
          <a:xfrm>
            <a:off x="5048449" y="1791806"/>
            <a:ext cx="882000" cy="6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dk1"/>
                </a:solidFill>
                <a:latin typeface="Dela Gothic One"/>
                <a:ea typeface="Dela Gothic One"/>
                <a:cs typeface="Dela Gothic One"/>
                <a:sym typeface="Dela Gothic One"/>
              </a:rPr>
              <a:t>03</a:t>
            </a:r>
            <a:endParaRPr sz="2700">
              <a:solidFill>
                <a:schemeClr val="dk1"/>
              </a:solidFill>
              <a:latin typeface="Dela Gothic One"/>
              <a:ea typeface="Dela Gothic One"/>
              <a:cs typeface="Dela Gothic One"/>
              <a:sym typeface="Dela Gothic One"/>
            </a:endParaRPr>
          </a:p>
        </p:txBody>
      </p:sp>
      <p:sp>
        <p:nvSpPr>
          <p:cNvPr id="675" name="Google Shape;675;p64"/>
          <p:cNvSpPr txBox="1"/>
          <p:nvPr/>
        </p:nvSpPr>
        <p:spPr>
          <a:xfrm>
            <a:off x="6882938" y="1791806"/>
            <a:ext cx="882000" cy="6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dk1"/>
                </a:solidFill>
                <a:latin typeface="Dela Gothic One"/>
                <a:ea typeface="Dela Gothic One"/>
                <a:cs typeface="Dela Gothic One"/>
                <a:sym typeface="Dela Gothic One"/>
              </a:rPr>
              <a:t>04</a:t>
            </a:r>
            <a:endParaRPr sz="2700">
              <a:solidFill>
                <a:schemeClr val="dk1"/>
              </a:solidFill>
              <a:latin typeface="Dela Gothic One"/>
              <a:ea typeface="Dela Gothic One"/>
              <a:cs typeface="Dela Gothic One"/>
              <a:sym typeface="Dela Gothic One"/>
            </a:endParaRPr>
          </a:p>
        </p:txBody>
      </p:sp>
      <p:cxnSp>
        <p:nvCxnSpPr>
          <p:cNvPr id="676" name="Google Shape;676;p64"/>
          <p:cNvCxnSpPr>
            <a:stCxn id="672" idx="0"/>
            <a:endCxn id="673" idx="0"/>
          </p:cNvCxnSpPr>
          <p:nvPr/>
        </p:nvCxnSpPr>
        <p:spPr>
          <a:xfrm rot="-5400000" flipH="1">
            <a:off x="2737163" y="874706"/>
            <a:ext cx="600" cy="1834800"/>
          </a:xfrm>
          <a:prstGeom prst="curvedConnector3">
            <a:avLst>
              <a:gd name="adj1" fmla="val -39687500"/>
            </a:avLst>
          </a:prstGeom>
          <a:noFill/>
          <a:ln w="19050" cap="flat" cmpd="sng">
            <a:solidFill>
              <a:schemeClr val="dk2"/>
            </a:solidFill>
            <a:prstDash val="solid"/>
            <a:round/>
            <a:headEnd type="none" w="med" len="med"/>
            <a:tailEnd type="triangle" w="med" len="med"/>
          </a:ln>
        </p:spPr>
      </p:cxnSp>
      <p:cxnSp>
        <p:nvCxnSpPr>
          <p:cNvPr id="677" name="Google Shape;677;p64"/>
          <p:cNvCxnSpPr>
            <a:stCxn id="673" idx="0"/>
            <a:endCxn id="674" idx="0"/>
          </p:cNvCxnSpPr>
          <p:nvPr/>
        </p:nvCxnSpPr>
        <p:spPr>
          <a:xfrm rot="-5400000" flipH="1">
            <a:off x="4571825" y="874856"/>
            <a:ext cx="600" cy="1834500"/>
          </a:xfrm>
          <a:prstGeom prst="curvedConnector3">
            <a:avLst>
              <a:gd name="adj1" fmla="val -39687500"/>
            </a:avLst>
          </a:prstGeom>
          <a:noFill/>
          <a:ln w="19050" cap="flat" cmpd="sng">
            <a:solidFill>
              <a:schemeClr val="dk2"/>
            </a:solidFill>
            <a:prstDash val="solid"/>
            <a:round/>
            <a:headEnd type="none" w="med" len="med"/>
            <a:tailEnd type="triangle" w="med" len="med"/>
          </a:ln>
        </p:spPr>
      </p:cxnSp>
      <p:cxnSp>
        <p:nvCxnSpPr>
          <p:cNvPr id="678" name="Google Shape;678;p64"/>
          <p:cNvCxnSpPr>
            <a:stCxn id="674" idx="0"/>
            <a:endCxn id="675" idx="0"/>
          </p:cNvCxnSpPr>
          <p:nvPr/>
        </p:nvCxnSpPr>
        <p:spPr>
          <a:xfrm rot="-5400000" flipH="1">
            <a:off x="6406399" y="874856"/>
            <a:ext cx="600" cy="1834500"/>
          </a:xfrm>
          <a:prstGeom prst="curvedConnector3">
            <a:avLst>
              <a:gd name="adj1" fmla="val -39687500"/>
            </a:avLst>
          </a:prstGeom>
          <a:noFill/>
          <a:ln w="19050" cap="flat" cmpd="sng">
            <a:solidFill>
              <a:schemeClr val="dk2"/>
            </a:solidFill>
            <a:prstDash val="solid"/>
            <a:round/>
            <a:headEnd type="none" w="med" len="med"/>
            <a:tailEnd type="triangle" w="med" len="med"/>
          </a:ln>
        </p:spPr>
      </p:cxnSp>
      <p:sp>
        <p:nvSpPr>
          <p:cNvPr id="679" name="Google Shape;679;p64"/>
          <p:cNvSpPr/>
          <p:nvPr/>
        </p:nvSpPr>
        <p:spPr>
          <a:xfrm>
            <a:off x="1498629" y="3400242"/>
            <a:ext cx="642866" cy="556187"/>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4"/>
          <p:cNvSpPr/>
          <p:nvPr/>
        </p:nvSpPr>
        <p:spPr>
          <a:xfrm>
            <a:off x="3333442" y="3400242"/>
            <a:ext cx="642866" cy="556187"/>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4"/>
          <p:cNvSpPr/>
          <p:nvPr/>
        </p:nvSpPr>
        <p:spPr>
          <a:xfrm>
            <a:off x="5168016" y="3400242"/>
            <a:ext cx="642866" cy="556187"/>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4"/>
          <p:cNvSpPr/>
          <p:nvPr/>
        </p:nvSpPr>
        <p:spPr>
          <a:xfrm>
            <a:off x="7002504" y="3400242"/>
            <a:ext cx="642866" cy="556187"/>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 name="Google Shape;683;p64"/>
          <p:cNvGrpSpPr/>
          <p:nvPr/>
        </p:nvGrpSpPr>
        <p:grpSpPr>
          <a:xfrm>
            <a:off x="7151595" y="3506193"/>
            <a:ext cx="344685" cy="344286"/>
            <a:chOff x="7561626" y="3335264"/>
            <a:chExt cx="415083" cy="414653"/>
          </a:xfrm>
        </p:grpSpPr>
        <p:sp>
          <p:nvSpPr>
            <p:cNvPr id="684" name="Google Shape;684;p64"/>
            <p:cNvSpPr/>
            <p:nvPr/>
          </p:nvSpPr>
          <p:spPr>
            <a:xfrm>
              <a:off x="7875594" y="3407484"/>
              <a:ext cx="40545" cy="40549"/>
            </a:xfrm>
            <a:custGeom>
              <a:avLst/>
              <a:gdLst/>
              <a:ahLst/>
              <a:cxnLst/>
              <a:rect l="l" t="t" r="r" b="b"/>
              <a:pathLst>
                <a:path w="1553" h="1553" extrusionOk="0">
                  <a:moveTo>
                    <a:pt x="768" y="0"/>
                  </a:moveTo>
                  <a:cubicBezTo>
                    <a:pt x="340" y="0"/>
                    <a:pt x="1" y="357"/>
                    <a:pt x="1" y="785"/>
                  </a:cubicBezTo>
                  <a:cubicBezTo>
                    <a:pt x="1" y="1213"/>
                    <a:pt x="340" y="1552"/>
                    <a:pt x="768" y="1552"/>
                  </a:cubicBezTo>
                  <a:cubicBezTo>
                    <a:pt x="1196" y="1552"/>
                    <a:pt x="1553" y="1213"/>
                    <a:pt x="1553" y="785"/>
                  </a:cubicBezTo>
                  <a:cubicBezTo>
                    <a:pt x="1553" y="357"/>
                    <a:pt x="1196" y="0"/>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4"/>
            <p:cNvSpPr/>
            <p:nvPr/>
          </p:nvSpPr>
          <p:spPr>
            <a:xfrm>
              <a:off x="7561626" y="3335264"/>
              <a:ext cx="415083" cy="237967"/>
            </a:xfrm>
            <a:custGeom>
              <a:avLst/>
              <a:gdLst/>
              <a:ahLst/>
              <a:cxnLst/>
              <a:rect l="l" t="t" r="r" b="b"/>
              <a:pathLst>
                <a:path w="15899" h="9114" extrusionOk="0">
                  <a:moveTo>
                    <a:pt x="2338" y="2909"/>
                  </a:moveTo>
                  <a:lnTo>
                    <a:pt x="2338" y="4176"/>
                  </a:lnTo>
                  <a:lnTo>
                    <a:pt x="3605" y="4176"/>
                  </a:lnTo>
                  <a:lnTo>
                    <a:pt x="3605" y="2909"/>
                  </a:lnTo>
                  <a:close/>
                  <a:moveTo>
                    <a:pt x="7958" y="3177"/>
                  </a:moveTo>
                  <a:lnTo>
                    <a:pt x="7227" y="4318"/>
                  </a:lnTo>
                  <a:lnTo>
                    <a:pt x="8672" y="4318"/>
                  </a:lnTo>
                  <a:lnTo>
                    <a:pt x="7958" y="3177"/>
                  </a:lnTo>
                  <a:close/>
                  <a:moveTo>
                    <a:pt x="4069" y="1981"/>
                  </a:moveTo>
                  <a:cubicBezTo>
                    <a:pt x="4336" y="1981"/>
                    <a:pt x="4533" y="2177"/>
                    <a:pt x="4533" y="2445"/>
                  </a:cubicBezTo>
                  <a:lnTo>
                    <a:pt x="4533" y="4640"/>
                  </a:lnTo>
                  <a:cubicBezTo>
                    <a:pt x="4533" y="4907"/>
                    <a:pt x="4336" y="5104"/>
                    <a:pt x="4069" y="5104"/>
                  </a:cubicBezTo>
                  <a:lnTo>
                    <a:pt x="1874" y="5104"/>
                  </a:lnTo>
                  <a:cubicBezTo>
                    <a:pt x="1606" y="5104"/>
                    <a:pt x="1410" y="4907"/>
                    <a:pt x="1410" y="4640"/>
                  </a:cubicBezTo>
                  <a:lnTo>
                    <a:pt x="1410" y="2445"/>
                  </a:lnTo>
                  <a:cubicBezTo>
                    <a:pt x="1410" y="2177"/>
                    <a:pt x="1606" y="1981"/>
                    <a:pt x="1874" y="1981"/>
                  </a:cubicBezTo>
                  <a:close/>
                  <a:moveTo>
                    <a:pt x="12794" y="1838"/>
                  </a:moveTo>
                  <a:cubicBezTo>
                    <a:pt x="13739" y="1838"/>
                    <a:pt x="14507" y="2606"/>
                    <a:pt x="14507" y="3551"/>
                  </a:cubicBezTo>
                  <a:cubicBezTo>
                    <a:pt x="14507" y="4479"/>
                    <a:pt x="13739" y="5246"/>
                    <a:pt x="12794" y="5246"/>
                  </a:cubicBezTo>
                  <a:cubicBezTo>
                    <a:pt x="11848" y="5246"/>
                    <a:pt x="11081" y="4479"/>
                    <a:pt x="11081" y="3551"/>
                  </a:cubicBezTo>
                  <a:cubicBezTo>
                    <a:pt x="11081" y="2606"/>
                    <a:pt x="11848" y="1838"/>
                    <a:pt x="12794" y="1838"/>
                  </a:cubicBezTo>
                  <a:close/>
                  <a:moveTo>
                    <a:pt x="7958" y="1838"/>
                  </a:moveTo>
                  <a:cubicBezTo>
                    <a:pt x="8119" y="1838"/>
                    <a:pt x="8262" y="1928"/>
                    <a:pt x="8351" y="2052"/>
                  </a:cubicBezTo>
                  <a:lnTo>
                    <a:pt x="9921" y="4533"/>
                  </a:lnTo>
                  <a:cubicBezTo>
                    <a:pt x="10010" y="4675"/>
                    <a:pt x="10010" y="4854"/>
                    <a:pt x="9921" y="5014"/>
                  </a:cubicBezTo>
                  <a:cubicBezTo>
                    <a:pt x="9850" y="5157"/>
                    <a:pt x="9689" y="5246"/>
                    <a:pt x="9511" y="5246"/>
                  </a:cubicBezTo>
                  <a:lnTo>
                    <a:pt x="6388" y="5246"/>
                  </a:lnTo>
                  <a:cubicBezTo>
                    <a:pt x="6381" y="5247"/>
                    <a:pt x="6374" y="5247"/>
                    <a:pt x="6367" y="5247"/>
                  </a:cubicBezTo>
                  <a:cubicBezTo>
                    <a:pt x="6022" y="5247"/>
                    <a:pt x="5803" y="4830"/>
                    <a:pt x="5996" y="4533"/>
                  </a:cubicBezTo>
                  <a:lnTo>
                    <a:pt x="7548" y="2052"/>
                  </a:lnTo>
                  <a:cubicBezTo>
                    <a:pt x="7637" y="1928"/>
                    <a:pt x="7798" y="1838"/>
                    <a:pt x="7958" y="1838"/>
                  </a:cubicBezTo>
                  <a:close/>
                  <a:moveTo>
                    <a:pt x="482" y="1"/>
                  </a:moveTo>
                  <a:cubicBezTo>
                    <a:pt x="215" y="1"/>
                    <a:pt x="1" y="215"/>
                    <a:pt x="1" y="464"/>
                  </a:cubicBezTo>
                  <a:lnTo>
                    <a:pt x="1" y="6727"/>
                  </a:lnTo>
                  <a:cubicBezTo>
                    <a:pt x="1" y="6995"/>
                    <a:pt x="215" y="7191"/>
                    <a:pt x="482" y="7191"/>
                  </a:cubicBezTo>
                  <a:lnTo>
                    <a:pt x="6210" y="7191"/>
                  </a:lnTo>
                  <a:lnTo>
                    <a:pt x="7584" y="8940"/>
                  </a:lnTo>
                  <a:cubicBezTo>
                    <a:pt x="7673" y="9056"/>
                    <a:pt x="7816" y="9114"/>
                    <a:pt x="7956" y="9114"/>
                  </a:cubicBezTo>
                  <a:cubicBezTo>
                    <a:pt x="8097" y="9114"/>
                    <a:pt x="8235" y="9056"/>
                    <a:pt x="8315" y="8940"/>
                  </a:cubicBezTo>
                  <a:lnTo>
                    <a:pt x="9707" y="7191"/>
                  </a:lnTo>
                  <a:lnTo>
                    <a:pt x="15434" y="7191"/>
                  </a:lnTo>
                  <a:cubicBezTo>
                    <a:pt x="15684" y="7191"/>
                    <a:pt x="15898" y="6995"/>
                    <a:pt x="15898" y="6727"/>
                  </a:cubicBezTo>
                  <a:lnTo>
                    <a:pt x="15898" y="464"/>
                  </a:lnTo>
                  <a:cubicBezTo>
                    <a:pt x="15898" y="215"/>
                    <a:pt x="15684" y="1"/>
                    <a:pt x="15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4"/>
            <p:cNvSpPr/>
            <p:nvPr/>
          </p:nvSpPr>
          <p:spPr>
            <a:xfrm>
              <a:off x="7707906" y="3673023"/>
              <a:ext cx="122522" cy="76894"/>
            </a:xfrm>
            <a:custGeom>
              <a:avLst/>
              <a:gdLst/>
              <a:ahLst/>
              <a:cxnLst/>
              <a:rect l="l" t="t" r="r" b="b"/>
              <a:pathLst>
                <a:path w="4693" h="2945" extrusionOk="0">
                  <a:moveTo>
                    <a:pt x="2355" y="0"/>
                  </a:moveTo>
                  <a:cubicBezTo>
                    <a:pt x="1053" y="0"/>
                    <a:pt x="0" y="1053"/>
                    <a:pt x="0" y="2356"/>
                  </a:cubicBezTo>
                  <a:lnTo>
                    <a:pt x="0" y="2944"/>
                  </a:lnTo>
                  <a:lnTo>
                    <a:pt x="4693" y="2944"/>
                  </a:lnTo>
                  <a:lnTo>
                    <a:pt x="4693" y="2356"/>
                  </a:lnTo>
                  <a:cubicBezTo>
                    <a:pt x="4693" y="1053"/>
                    <a:pt x="3640" y="0"/>
                    <a:pt x="2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4"/>
            <p:cNvSpPr/>
            <p:nvPr/>
          </p:nvSpPr>
          <p:spPr>
            <a:xfrm>
              <a:off x="7733047" y="3600332"/>
              <a:ext cx="72709" cy="72716"/>
            </a:xfrm>
            <a:custGeom>
              <a:avLst/>
              <a:gdLst/>
              <a:ahLst/>
              <a:cxnLst/>
              <a:rect l="l" t="t" r="r" b="b"/>
              <a:pathLst>
                <a:path w="2785" h="2785" extrusionOk="0">
                  <a:moveTo>
                    <a:pt x="1392" y="1"/>
                  </a:moveTo>
                  <a:cubicBezTo>
                    <a:pt x="625" y="1"/>
                    <a:pt x="1" y="625"/>
                    <a:pt x="1" y="1393"/>
                  </a:cubicBezTo>
                  <a:cubicBezTo>
                    <a:pt x="1" y="2160"/>
                    <a:pt x="625" y="2784"/>
                    <a:pt x="1392" y="2784"/>
                  </a:cubicBezTo>
                  <a:cubicBezTo>
                    <a:pt x="2160" y="2784"/>
                    <a:pt x="2784" y="2160"/>
                    <a:pt x="2784" y="1393"/>
                  </a:cubicBezTo>
                  <a:cubicBezTo>
                    <a:pt x="2784" y="625"/>
                    <a:pt x="2160" y="1"/>
                    <a:pt x="1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4"/>
            <p:cNvSpPr/>
            <p:nvPr/>
          </p:nvSpPr>
          <p:spPr>
            <a:xfrm>
              <a:off x="7561626" y="3673023"/>
              <a:ext cx="122549" cy="76894"/>
            </a:xfrm>
            <a:custGeom>
              <a:avLst/>
              <a:gdLst/>
              <a:ahLst/>
              <a:cxnLst/>
              <a:rect l="l" t="t" r="r" b="b"/>
              <a:pathLst>
                <a:path w="4694" h="2945" extrusionOk="0">
                  <a:moveTo>
                    <a:pt x="2338" y="0"/>
                  </a:moveTo>
                  <a:cubicBezTo>
                    <a:pt x="1035" y="18"/>
                    <a:pt x="1" y="1089"/>
                    <a:pt x="1" y="2374"/>
                  </a:cubicBezTo>
                  <a:lnTo>
                    <a:pt x="1" y="2481"/>
                  </a:lnTo>
                  <a:cubicBezTo>
                    <a:pt x="1" y="2748"/>
                    <a:pt x="215" y="2944"/>
                    <a:pt x="482" y="2944"/>
                  </a:cubicBezTo>
                  <a:lnTo>
                    <a:pt x="4693" y="2944"/>
                  </a:lnTo>
                  <a:lnTo>
                    <a:pt x="4693" y="2356"/>
                  </a:lnTo>
                  <a:cubicBezTo>
                    <a:pt x="4693" y="1053"/>
                    <a:pt x="3640" y="0"/>
                    <a:pt x="2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4"/>
            <p:cNvSpPr/>
            <p:nvPr/>
          </p:nvSpPr>
          <p:spPr>
            <a:xfrm>
              <a:off x="7586793" y="3600332"/>
              <a:ext cx="72683" cy="72716"/>
            </a:xfrm>
            <a:custGeom>
              <a:avLst/>
              <a:gdLst/>
              <a:ahLst/>
              <a:cxnLst/>
              <a:rect l="l" t="t" r="r" b="b"/>
              <a:pathLst>
                <a:path w="2784" h="2785" extrusionOk="0">
                  <a:moveTo>
                    <a:pt x="1392" y="1"/>
                  </a:moveTo>
                  <a:cubicBezTo>
                    <a:pt x="625" y="1"/>
                    <a:pt x="0" y="625"/>
                    <a:pt x="0" y="1393"/>
                  </a:cubicBezTo>
                  <a:cubicBezTo>
                    <a:pt x="0" y="2160"/>
                    <a:pt x="625" y="2784"/>
                    <a:pt x="1392" y="2784"/>
                  </a:cubicBezTo>
                  <a:cubicBezTo>
                    <a:pt x="2159" y="2784"/>
                    <a:pt x="2784" y="2160"/>
                    <a:pt x="2784" y="1393"/>
                  </a:cubicBezTo>
                  <a:cubicBezTo>
                    <a:pt x="2784" y="625"/>
                    <a:pt x="2159" y="1"/>
                    <a:pt x="1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4"/>
            <p:cNvSpPr/>
            <p:nvPr/>
          </p:nvSpPr>
          <p:spPr>
            <a:xfrm>
              <a:off x="7854160" y="3673023"/>
              <a:ext cx="122549" cy="76894"/>
            </a:xfrm>
            <a:custGeom>
              <a:avLst/>
              <a:gdLst/>
              <a:ahLst/>
              <a:cxnLst/>
              <a:rect l="l" t="t" r="r" b="b"/>
              <a:pathLst>
                <a:path w="4694" h="2945" extrusionOk="0">
                  <a:moveTo>
                    <a:pt x="2338" y="0"/>
                  </a:moveTo>
                  <a:cubicBezTo>
                    <a:pt x="1036" y="18"/>
                    <a:pt x="1" y="1089"/>
                    <a:pt x="1" y="2374"/>
                  </a:cubicBezTo>
                  <a:lnTo>
                    <a:pt x="1" y="2944"/>
                  </a:lnTo>
                  <a:lnTo>
                    <a:pt x="4229" y="2944"/>
                  </a:lnTo>
                  <a:cubicBezTo>
                    <a:pt x="4479" y="2944"/>
                    <a:pt x="4693" y="2748"/>
                    <a:pt x="4693" y="2481"/>
                  </a:cubicBezTo>
                  <a:lnTo>
                    <a:pt x="4693" y="2356"/>
                  </a:lnTo>
                  <a:cubicBezTo>
                    <a:pt x="4693" y="1053"/>
                    <a:pt x="3641" y="0"/>
                    <a:pt x="2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4"/>
            <p:cNvSpPr/>
            <p:nvPr/>
          </p:nvSpPr>
          <p:spPr>
            <a:xfrm>
              <a:off x="7879328" y="3600332"/>
              <a:ext cx="72683" cy="72716"/>
            </a:xfrm>
            <a:custGeom>
              <a:avLst/>
              <a:gdLst/>
              <a:ahLst/>
              <a:cxnLst/>
              <a:rect l="l" t="t" r="r" b="b"/>
              <a:pathLst>
                <a:path w="2784" h="2785" extrusionOk="0">
                  <a:moveTo>
                    <a:pt x="1392" y="1"/>
                  </a:moveTo>
                  <a:cubicBezTo>
                    <a:pt x="625" y="1"/>
                    <a:pt x="0" y="625"/>
                    <a:pt x="0" y="1393"/>
                  </a:cubicBezTo>
                  <a:cubicBezTo>
                    <a:pt x="0" y="2160"/>
                    <a:pt x="625" y="2784"/>
                    <a:pt x="1392" y="2784"/>
                  </a:cubicBezTo>
                  <a:cubicBezTo>
                    <a:pt x="2159" y="2784"/>
                    <a:pt x="2784" y="2160"/>
                    <a:pt x="2784" y="1393"/>
                  </a:cubicBezTo>
                  <a:cubicBezTo>
                    <a:pt x="2784" y="625"/>
                    <a:pt x="2159" y="1"/>
                    <a:pt x="1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64"/>
          <p:cNvGrpSpPr/>
          <p:nvPr/>
        </p:nvGrpSpPr>
        <p:grpSpPr>
          <a:xfrm>
            <a:off x="1646755" y="3506193"/>
            <a:ext cx="346615" cy="344286"/>
            <a:chOff x="4745697" y="3335264"/>
            <a:chExt cx="417407" cy="414653"/>
          </a:xfrm>
        </p:grpSpPr>
        <p:sp>
          <p:nvSpPr>
            <p:cNvPr id="693" name="Google Shape;693;p64"/>
            <p:cNvSpPr/>
            <p:nvPr/>
          </p:nvSpPr>
          <p:spPr>
            <a:xfrm>
              <a:off x="4748020" y="3335264"/>
              <a:ext cx="272092" cy="246478"/>
            </a:xfrm>
            <a:custGeom>
              <a:avLst/>
              <a:gdLst/>
              <a:ahLst/>
              <a:cxnLst/>
              <a:rect l="l" t="t" r="r" b="b"/>
              <a:pathLst>
                <a:path w="10422" h="9440" extrusionOk="0">
                  <a:moveTo>
                    <a:pt x="5211" y="1"/>
                  </a:moveTo>
                  <a:cubicBezTo>
                    <a:pt x="3819" y="1"/>
                    <a:pt x="2517" y="554"/>
                    <a:pt x="1518" y="1553"/>
                  </a:cubicBezTo>
                  <a:cubicBezTo>
                    <a:pt x="536" y="2552"/>
                    <a:pt x="1" y="3855"/>
                    <a:pt x="1" y="5264"/>
                  </a:cubicBezTo>
                  <a:lnTo>
                    <a:pt x="1" y="8012"/>
                  </a:lnTo>
                  <a:cubicBezTo>
                    <a:pt x="1" y="8511"/>
                    <a:pt x="126" y="9011"/>
                    <a:pt x="340" y="9439"/>
                  </a:cubicBezTo>
                  <a:cubicBezTo>
                    <a:pt x="768" y="8940"/>
                    <a:pt x="1268" y="8476"/>
                    <a:pt x="1785" y="8137"/>
                  </a:cubicBezTo>
                  <a:cubicBezTo>
                    <a:pt x="1482" y="7566"/>
                    <a:pt x="1304" y="6923"/>
                    <a:pt x="1304" y="6245"/>
                  </a:cubicBezTo>
                  <a:cubicBezTo>
                    <a:pt x="1304" y="5906"/>
                    <a:pt x="1321" y="4657"/>
                    <a:pt x="1321" y="4568"/>
                  </a:cubicBezTo>
                  <a:cubicBezTo>
                    <a:pt x="1339" y="3944"/>
                    <a:pt x="1857" y="3373"/>
                    <a:pt x="2463" y="3301"/>
                  </a:cubicBezTo>
                  <a:cubicBezTo>
                    <a:pt x="2945" y="3230"/>
                    <a:pt x="3338" y="3034"/>
                    <a:pt x="3641" y="2748"/>
                  </a:cubicBezTo>
                  <a:cubicBezTo>
                    <a:pt x="3837" y="2516"/>
                    <a:pt x="3926" y="2302"/>
                    <a:pt x="3944" y="2284"/>
                  </a:cubicBezTo>
                  <a:cubicBezTo>
                    <a:pt x="4123" y="1731"/>
                    <a:pt x="4640" y="1374"/>
                    <a:pt x="5211" y="1374"/>
                  </a:cubicBezTo>
                  <a:cubicBezTo>
                    <a:pt x="5782" y="1374"/>
                    <a:pt x="6299" y="1749"/>
                    <a:pt x="6478" y="2284"/>
                  </a:cubicBezTo>
                  <a:cubicBezTo>
                    <a:pt x="6496" y="2302"/>
                    <a:pt x="6585" y="2516"/>
                    <a:pt x="6799" y="2730"/>
                  </a:cubicBezTo>
                  <a:cubicBezTo>
                    <a:pt x="7085" y="3034"/>
                    <a:pt x="7459" y="3212"/>
                    <a:pt x="7923" y="3301"/>
                  </a:cubicBezTo>
                  <a:cubicBezTo>
                    <a:pt x="8583" y="3373"/>
                    <a:pt x="9083" y="3908"/>
                    <a:pt x="9119" y="4568"/>
                  </a:cubicBezTo>
                  <a:cubicBezTo>
                    <a:pt x="9119" y="4747"/>
                    <a:pt x="9119" y="5567"/>
                    <a:pt x="9119" y="6245"/>
                  </a:cubicBezTo>
                  <a:cubicBezTo>
                    <a:pt x="9119" y="6781"/>
                    <a:pt x="9029" y="7280"/>
                    <a:pt x="8833" y="7726"/>
                  </a:cubicBezTo>
                  <a:cubicBezTo>
                    <a:pt x="9065" y="7548"/>
                    <a:pt x="9368" y="7441"/>
                    <a:pt x="9672" y="7441"/>
                  </a:cubicBezTo>
                  <a:cubicBezTo>
                    <a:pt x="9797" y="7441"/>
                    <a:pt x="9922" y="7459"/>
                    <a:pt x="10029" y="7494"/>
                  </a:cubicBezTo>
                  <a:cubicBezTo>
                    <a:pt x="10136" y="7316"/>
                    <a:pt x="10278" y="7173"/>
                    <a:pt x="10421" y="7066"/>
                  </a:cubicBezTo>
                  <a:lnTo>
                    <a:pt x="10421" y="5211"/>
                  </a:lnTo>
                  <a:cubicBezTo>
                    <a:pt x="10421" y="3819"/>
                    <a:pt x="9886" y="2516"/>
                    <a:pt x="8904" y="1517"/>
                  </a:cubicBezTo>
                  <a:cubicBezTo>
                    <a:pt x="7923" y="536"/>
                    <a:pt x="6603" y="1"/>
                    <a:pt x="5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4"/>
            <p:cNvSpPr/>
            <p:nvPr/>
          </p:nvSpPr>
          <p:spPr>
            <a:xfrm>
              <a:off x="4745697" y="3567277"/>
              <a:ext cx="197999" cy="99244"/>
            </a:xfrm>
            <a:custGeom>
              <a:avLst/>
              <a:gdLst/>
              <a:ahLst/>
              <a:cxnLst/>
              <a:rect l="l" t="t" r="r" b="b"/>
              <a:pathLst>
                <a:path w="7584" h="3801" extrusionOk="0">
                  <a:moveTo>
                    <a:pt x="2427" y="0"/>
                  </a:moveTo>
                  <a:cubicBezTo>
                    <a:pt x="1874" y="375"/>
                    <a:pt x="1393" y="821"/>
                    <a:pt x="1000" y="1338"/>
                  </a:cubicBezTo>
                  <a:cubicBezTo>
                    <a:pt x="625" y="1856"/>
                    <a:pt x="340" y="2427"/>
                    <a:pt x="161" y="3033"/>
                  </a:cubicBezTo>
                  <a:cubicBezTo>
                    <a:pt x="1" y="3372"/>
                    <a:pt x="144" y="3801"/>
                    <a:pt x="554" y="3801"/>
                  </a:cubicBezTo>
                  <a:lnTo>
                    <a:pt x="6924" y="3801"/>
                  </a:lnTo>
                  <a:cubicBezTo>
                    <a:pt x="6906" y="3711"/>
                    <a:pt x="6888" y="3622"/>
                    <a:pt x="6888" y="3515"/>
                  </a:cubicBezTo>
                  <a:lnTo>
                    <a:pt x="6888" y="2320"/>
                  </a:lnTo>
                  <a:cubicBezTo>
                    <a:pt x="6888" y="1820"/>
                    <a:pt x="7174" y="1356"/>
                    <a:pt x="7584" y="1124"/>
                  </a:cubicBezTo>
                  <a:cubicBezTo>
                    <a:pt x="7530" y="946"/>
                    <a:pt x="7530" y="750"/>
                    <a:pt x="7566" y="553"/>
                  </a:cubicBezTo>
                  <a:lnTo>
                    <a:pt x="7566" y="553"/>
                  </a:lnTo>
                  <a:cubicBezTo>
                    <a:pt x="6924" y="999"/>
                    <a:pt x="6139" y="1267"/>
                    <a:pt x="5300" y="1267"/>
                  </a:cubicBezTo>
                  <a:cubicBezTo>
                    <a:pt x="4158" y="1267"/>
                    <a:pt x="3141" y="785"/>
                    <a:pt x="2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4"/>
            <p:cNvSpPr/>
            <p:nvPr/>
          </p:nvSpPr>
          <p:spPr>
            <a:xfrm>
              <a:off x="5044288" y="3631560"/>
              <a:ext cx="24254" cy="24726"/>
            </a:xfrm>
            <a:custGeom>
              <a:avLst/>
              <a:gdLst/>
              <a:ahLst/>
              <a:cxnLst/>
              <a:rect l="l" t="t" r="r" b="b"/>
              <a:pathLst>
                <a:path w="929" h="947" extrusionOk="0">
                  <a:moveTo>
                    <a:pt x="465" y="0"/>
                  </a:moveTo>
                  <a:cubicBezTo>
                    <a:pt x="197" y="0"/>
                    <a:pt x="1" y="215"/>
                    <a:pt x="1" y="482"/>
                  </a:cubicBezTo>
                  <a:cubicBezTo>
                    <a:pt x="1" y="732"/>
                    <a:pt x="197" y="946"/>
                    <a:pt x="465" y="946"/>
                  </a:cubicBezTo>
                  <a:cubicBezTo>
                    <a:pt x="715" y="946"/>
                    <a:pt x="929" y="732"/>
                    <a:pt x="929" y="482"/>
                  </a:cubicBezTo>
                  <a:cubicBezTo>
                    <a:pt x="929" y="215"/>
                    <a:pt x="715"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4"/>
            <p:cNvSpPr/>
            <p:nvPr/>
          </p:nvSpPr>
          <p:spPr>
            <a:xfrm>
              <a:off x="4949727" y="3537930"/>
              <a:ext cx="213377" cy="211987"/>
            </a:xfrm>
            <a:custGeom>
              <a:avLst/>
              <a:gdLst/>
              <a:ahLst/>
              <a:cxnLst/>
              <a:rect l="l" t="t" r="r" b="b"/>
              <a:pathLst>
                <a:path w="8173" h="8119" extrusionOk="0">
                  <a:moveTo>
                    <a:pt x="4087" y="2659"/>
                  </a:moveTo>
                  <a:cubicBezTo>
                    <a:pt x="4854" y="2659"/>
                    <a:pt x="5479" y="3283"/>
                    <a:pt x="5479" y="4068"/>
                  </a:cubicBezTo>
                  <a:cubicBezTo>
                    <a:pt x="5479" y="4835"/>
                    <a:pt x="4854" y="5460"/>
                    <a:pt x="4087" y="5460"/>
                  </a:cubicBezTo>
                  <a:cubicBezTo>
                    <a:pt x="3320" y="5460"/>
                    <a:pt x="2695" y="4835"/>
                    <a:pt x="2695" y="4068"/>
                  </a:cubicBezTo>
                  <a:cubicBezTo>
                    <a:pt x="2695" y="3283"/>
                    <a:pt x="3320" y="2659"/>
                    <a:pt x="4087" y="2659"/>
                  </a:cubicBezTo>
                  <a:close/>
                  <a:moveTo>
                    <a:pt x="3480" y="0"/>
                  </a:moveTo>
                  <a:cubicBezTo>
                    <a:pt x="3266" y="0"/>
                    <a:pt x="3088" y="143"/>
                    <a:pt x="3052" y="357"/>
                  </a:cubicBezTo>
                  <a:lnTo>
                    <a:pt x="2909" y="1196"/>
                  </a:lnTo>
                  <a:lnTo>
                    <a:pt x="2196" y="696"/>
                  </a:lnTo>
                  <a:cubicBezTo>
                    <a:pt x="2117" y="641"/>
                    <a:pt x="2029" y="614"/>
                    <a:pt x="1941" y="614"/>
                  </a:cubicBezTo>
                  <a:cubicBezTo>
                    <a:pt x="1828" y="614"/>
                    <a:pt x="1715" y="659"/>
                    <a:pt x="1625" y="749"/>
                  </a:cubicBezTo>
                  <a:lnTo>
                    <a:pt x="786" y="1588"/>
                  </a:lnTo>
                  <a:cubicBezTo>
                    <a:pt x="643" y="1731"/>
                    <a:pt x="608" y="1981"/>
                    <a:pt x="732" y="2159"/>
                  </a:cubicBezTo>
                  <a:lnTo>
                    <a:pt x="1232" y="2855"/>
                  </a:lnTo>
                  <a:lnTo>
                    <a:pt x="376" y="3015"/>
                  </a:lnTo>
                  <a:cubicBezTo>
                    <a:pt x="161" y="3051"/>
                    <a:pt x="1" y="3230"/>
                    <a:pt x="1" y="3444"/>
                  </a:cubicBezTo>
                  <a:lnTo>
                    <a:pt x="1" y="4639"/>
                  </a:lnTo>
                  <a:cubicBezTo>
                    <a:pt x="1" y="4853"/>
                    <a:pt x="161" y="5050"/>
                    <a:pt x="376" y="5085"/>
                  </a:cubicBezTo>
                  <a:lnTo>
                    <a:pt x="1250" y="5228"/>
                  </a:lnTo>
                  <a:lnTo>
                    <a:pt x="732" y="5942"/>
                  </a:lnTo>
                  <a:cubicBezTo>
                    <a:pt x="608" y="6120"/>
                    <a:pt x="643" y="6352"/>
                    <a:pt x="786" y="6513"/>
                  </a:cubicBezTo>
                  <a:lnTo>
                    <a:pt x="1625" y="7351"/>
                  </a:lnTo>
                  <a:cubicBezTo>
                    <a:pt x="1715" y="7442"/>
                    <a:pt x="1828" y="7487"/>
                    <a:pt x="1941" y="7487"/>
                  </a:cubicBezTo>
                  <a:cubicBezTo>
                    <a:pt x="2029" y="7487"/>
                    <a:pt x="2117" y="7459"/>
                    <a:pt x="2196" y="7405"/>
                  </a:cubicBezTo>
                  <a:lnTo>
                    <a:pt x="2909" y="6905"/>
                  </a:lnTo>
                  <a:lnTo>
                    <a:pt x="3052" y="7762"/>
                  </a:lnTo>
                  <a:cubicBezTo>
                    <a:pt x="3088" y="7976"/>
                    <a:pt x="3266" y="8118"/>
                    <a:pt x="3480" y="8118"/>
                  </a:cubicBezTo>
                  <a:lnTo>
                    <a:pt x="4676" y="8118"/>
                  </a:lnTo>
                  <a:cubicBezTo>
                    <a:pt x="4890" y="8118"/>
                    <a:pt x="5086" y="7976"/>
                    <a:pt x="5122" y="7762"/>
                  </a:cubicBezTo>
                  <a:lnTo>
                    <a:pt x="5264" y="6887"/>
                  </a:lnTo>
                  <a:lnTo>
                    <a:pt x="5996" y="7405"/>
                  </a:lnTo>
                  <a:cubicBezTo>
                    <a:pt x="6066" y="7459"/>
                    <a:pt x="6154" y="7487"/>
                    <a:pt x="6242" y="7487"/>
                  </a:cubicBezTo>
                  <a:cubicBezTo>
                    <a:pt x="6355" y="7487"/>
                    <a:pt x="6469" y="7442"/>
                    <a:pt x="6549" y="7351"/>
                  </a:cubicBezTo>
                  <a:lnTo>
                    <a:pt x="7406" y="6513"/>
                  </a:lnTo>
                  <a:cubicBezTo>
                    <a:pt x="7548" y="6352"/>
                    <a:pt x="7566" y="6120"/>
                    <a:pt x="7459" y="5942"/>
                  </a:cubicBezTo>
                  <a:lnTo>
                    <a:pt x="6942" y="5228"/>
                  </a:lnTo>
                  <a:lnTo>
                    <a:pt x="7798" y="5085"/>
                  </a:lnTo>
                  <a:cubicBezTo>
                    <a:pt x="8012" y="5050"/>
                    <a:pt x="8173" y="4853"/>
                    <a:pt x="8173" y="4639"/>
                  </a:cubicBezTo>
                  <a:lnTo>
                    <a:pt x="8173" y="3444"/>
                  </a:lnTo>
                  <a:cubicBezTo>
                    <a:pt x="8173" y="3230"/>
                    <a:pt x="8012" y="3051"/>
                    <a:pt x="7798" y="3015"/>
                  </a:cubicBezTo>
                  <a:lnTo>
                    <a:pt x="6942" y="2873"/>
                  </a:lnTo>
                  <a:lnTo>
                    <a:pt x="7423" y="2177"/>
                  </a:lnTo>
                  <a:cubicBezTo>
                    <a:pt x="7548" y="1998"/>
                    <a:pt x="7530" y="1766"/>
                    <a:pt x="7388" y="1606"/>
                  </a:cubicBezTo>
                  <a:lnTo>
                    <a:pt x="6531" y="767"/>
                  </a:lnTo>
                  <a:cubicBezTo>
                    <a:pt x="6451" y="677"/>
                    <a:pt x="6337" y="632"/>
                    <a:pt x="6224" y="632"/>
                  </a:cubicBezTo>
                  <a:cubicBezTo>
                    <a:pt x="6136" y="632"/>
                    <a:pt x="6048" y="659"/>
                    <a:pt x="5978" y="714"/>
                  </a:cubicBezTo>
                  <a:lnTo>
                    <a:pt x="5264" y="1213"/>
                  </a:lnTo>
                  <a:lnTo>
                    <a:pt x="5122" y="357"/>
                  </a:lnTo>
                  <a:cubicBezTo>
                    <a:pt x="5086" y="143"/>
                    <a:pt x="4890" y="0"/>
                    <a:pt x="46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4"/>
            <p:cNvSpPr/>
            <p:nvPr/>
          </p:nvSpPr>
          <p:spPr>
            <a:xfrm>
              <a:off x="4806266" y="3395473"/>
              <a:ext cx="155601" cy="180681"/>
            </a:xfrm>
            <a:custGeom>
              <a:avLst/>
              <a:gdLst/>
              <a:ahLst/>
              <a:cxnLst/>
              <a:rect l="l" t="t" r="r" b="b"/>
              <a:pathLst>
                <a:path w="5960" h="6920" extrusionOk="0">
                  <a:moveTo>
                    <a:pt x="2980" y="1"/>
                  </a:moveTo>
                  <a:cubicBezTo>
                    <a:pt x="2811" y="1"/>
                    <a:pt x="2641" y="94"/>
                    <a:pt x="2588" y="282"/>
                  </a:cubicBezTo>
                  <a:cubicBezTo>
                    <a:pt x="2570" y="335"/>
                    <a:pt x="2106" y="1656"/>
                    <a:pt x="375" y="1923"/>
                  </a:cubicBezTo>
                  <a:cubicBezTo>
                    <a:pt x="179" y="1941"/>
                    <a:pt x="18" y="2102"/>
                    <a:pt x="18" y="2298"/>
                  </a:cubicBezTo>
                  <a:cubicBezTo>
                    <a:pt x="0" y="2441"/>
                    <a:pt x="0" y="3939"/>
                    <a:pt x="0" y="3939"/>
                  </a:cubicBezTo>
                  <a:cubicBezTo>
                    <a:pt x="0" y="5581"/>
                    <a:pt x="1339" y="6919"/>
                    <a:pt x="2980" y="6919"/>
                  </a:cubicBezTo>
                  <a:cubicBezTo>
                    <a:pt x="4622" y="6919"/>
                    <a:pt x="5960" y="5581"/>
                    <a:pt x="5960" y="3939"/>
                  </a:cubicBezTo>
                  <a:cubicBezTo>
                    <a:pt x="5960" y="3939"/>
                    <a:pt x="5960" y="2441"/>
                    <a:pt x="5960" y="2298"/>
                  </a:cubicBezTo>
                  <a:cubicBezTo>
                    <a:pt x="5942" y="2102"/>
                    <a:pt x="5781" y="1923"/>
                    <a:pt x="5585" y="1905"/>
                  </a:cubicBezTo>
                  <a:cubicBezTo>
                    <a:pt x="3854" y="1656"/>
                    <a:pt x="3390" y="335"/>
                    <a:pt x="3373" y="282"/>
                  </a:cubicBezTo>
                  <a:cubicBezTo>
                    <a:pt x="3319" y="94"/>
                    <a:pt x="3150" y="1"/>
                    <a:pt x="29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64"/>
          <p:cNvGrpSpPr/>
          <p:nvPr/>
        </p:nvGrpSpPr>
        <p:grpSpPr>
          <a:xfrm>
            <a:off x="5317106" y="3506193"/>
            <a:ext cx="344685" cy="344286"/>
            <a:chOff x="4748020" y="2656482"/>
            <a:chExt cx="415083" cy="414653"/>
          </a:xfrm>
        </p:grpSpPr>
        <p:sp>
          <p:nvSpPr>
            <p:cNvPr id="699" name="Google Shape;699;p64"/>
            <p:cNvSpPr/>
            <p:nvPr/>
          </p:nvSpPr>
          <p:spPr>
            <a:xfrm>
              <a:off x="4821174" y="2729172"/>
              <a:ext cx="48925" cy="49400"/>
            </a:xfrm>
            <a:custGeom>
              <a:avLst/>
              <a:gdLst/>
              <a:ahLst/>
              <a:cxnLst/>
              <a:rect l="l" t="t" r="r" b="b"/>
              <a:pathLst>
                <a:path w="1874" h="1892" extrusionOk="0">
                  <a:moveTo>
                    <a:pt x="946" y="0"/>
                  </a:moveTo>
                  <a:cubicBezTo>
                    <a:pt x="411" y="0"/>
                    <a:pt x="0" y="428"/>
                    <a:pt x="0" y="946"/>
                  </a:cubicBezTo>
                  <a:cubicBezTo>
                    <a:pt x="0" y="1463"/>
                    <a:pt x="411" y="1892"/>
                    <a:pt x="946" y="1892"/>
                  </a:cubicBezTo>
                  <a:cubicBezTo>
                    <a:pt x="1463" y="1892"/>
                    <a:pt x="1874" y="1463"/>
                    <a:pt x="1874" y="946"/>
                  </a:cubicBezTo>
                  <a:cubicBezTo>
                    <a:pt x="1874" y="428"/>
                    <a:pt x="1463"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4"/>
            <p:cNvSpPr/>
            <p:nvPr/>
          </p:nvSpPr>
          <p:spPr>
            <a:xfrm>
              <a:off x="4788095" y="2802776"/>
              <a:ext cx="115552" cy="268359"/>
            </a:xfrm>
            <a:custGeom>
              <a:avLst/>
              <a:gdLst/>
              <a:ahLst/>
              <a:cxnLst/>
              <a:rect l="l" t="t" r="r" b="b"/>
              <a:pathLst>
                <a:path w="4426" h="10278" extrusionOk="0">
                  <a:moveTo>
                    <a:pt x="2213" y="0"/>
                  </a:moveTo>
                  <a:cubicBezTo>
                    <a:pt x="982" y="0"/>
                    <a:pt x="0" y="1000"/>
                    <a:pt x="0" y="2213"/>
                  </a:cubicBezTo>
                  <a:lnTo>
                    <a:pt x="0" y="2677"/>
                  </a:lnTo>
                  <a:lnTo>
                    <a:pt x="1749" y="2677"/>
                  </a:lnTo>
                  <a:lnTo>
                    <a:pt x="1749" y="9814"/>
                  </a:lnTo>
                  <a:cubicBezTo>
                    <a:pt x="1749" y="10081"/>
                    <a:pt x="1945" y="10278"/>
                    <a:pt x="2213" y="10278"/>
                  </a:cubicBezTo>
                  <a:cubicBezTo>
                    <a:pt x="2463" y="10278"/>
                    <a:pt x="2677" y="10081"/>
                    <a:pt x="2677" y="9814"/>
                  </a:cubicBezTo>
                  <a:lnTo>
                    <a:pt x="2677" y="2677"/>
                  </a:lnTo>
                  <a:lnTo>
                    <a:pt x="4425" y="2677"/>
                  </a:lnTo>
                  <a:lnTo>
                    <a:pt x="4425" y="2213"/>
                  </a:lnTo>
                  <a:cubicBezTo>
                    <a:pt x="4425" y="1000"/>
                    <a:pt x="3426" y="0"/>
                    <a:pt x="2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4"/>
            <p:cNvSpPr/>
            <p:nvPr/>
          </p:nvSpPr>
          <p:spPr>
            <a:xfrm>
              <a:off x="4748020" y="2656482"/>
              <a:ext cx="195232" cy="216191"/>
            </a:xfrm>
            <a:custGeom>
              <a:avLst/>
              <a:gdLst/>
              <a:ahLst/>
              <a:cxnLst/>
              <a:rect l="l" t="t" r="r" b="b"/>
              <a:pathLst>
                <a:path w="7478" h="8280" extrusionOk="0">
                  <a:moveTo>
                    <a:pt x="465" y="1"/>
                  </a:moveTo>
                  <a:cubicBezTo>
                    <a:pt x="215" y="1"/>
                    <a:pt x="1" y="197"/>
                    <a:pt x="1" y="465"/>
                  </a:cubicBezTo>
                  <a:lnTo>
                    <a:pt x="1" y="7816"/>
                  </a:lnTo>
                  <a:cubicBezTo>
                    <a:pt x="1" y="8066"/>
                    <a:pt x="215" y="8280"/>
                    <a:pt x="465" y="8280"/>
                  </a:cubicBezTo>
                  <a:lnTo>
                    <a:pt x="590" y="8280"/>
                  </a:lnTo>
                  <a:lnTo>
                    <a:pt x="590" y="7816"/>
                  </a:lnTo>
                  <a:cubicBezTo>
                    <a:pt x="608" y="6585"/>
                    <a:pt x="1321" y="5514"/>
                    <a:pt x="2356" y="4997"/>
                  </a:cubicBezTo>
                  <a:cubicBezTo>
                    <a:pt x="2053" y="4658"/>
                    <a:pt x="1874" y="4212"/>
                    <a:pt x="1874" y="3730"/>
                  </a:cubicBezTo>
                  <a:cubicBezTo>
                    <a:pt x="1874" y="2695"/>
                    <a:pt x="2713" y="1856"/>
                    <a:pt x="3748" y="1856"/>
                  </a:cubicBezTo>
                  <a:cubicBezTo>
                    <a:pt x="4765" y="1856"/>
                    <a:pt x="5621" y="2695"/>
                    <a:pt x="5621" y="3730"/>
                  </a:cubicBezTo>
                  <a:cubicBezTo>
                    <a:pt x="5621" y="4212"/>
                    <a:pt x="5425" y="4658"/>
                    <a:pt x="5122" y="4997"/>
                  </a:cubicBezTo>
                  <a:cubicBezTo>
                    <a:pt x="6157" y="5514"/>
                    <a:pt x="6888" y="6585"/>
                    <a:pt x="6888" y="7816"/>
                  </a:cubicBezTo>
                  <a:lnTo>
                    <a:pt x="6888" y="8280"/>
                  </a:lnTo>
                  <a:lnTo>
                    <a:pt x="7013" y="8280"/>
                  </a:lnTo>
                  <a:cubicBezTo>
                    <a:pt x="7263" y="8280"/>
                    <a:pt x="7477" y="8066"/>
                    <a:pt x="7477" y="7816"/>
                  </a:cubicBezTo>
                  <a:lnTo>
                    <a:pt x="7477" y="465"/>
                  </a:lnTo>
                  <a:cubicBezTo>
                    <a:pt x="7477" y="197"/>
                    <a:pt x="7263" y="1"/>
                    <a:pt x="7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4"/>
            <p:cNvSpPr/>
            <p:nvPr/>
          </p:nvSpPr>
          <p:spPr>
            <a:xfrm>
              <a:off x="5016353" y="2664550"/>
              <a:ext cx="146750" cy="176686"/>
            </a:xfrm>
            <a:custGeom>
              <a:avLst/>
              <a:gdLst/>
              <a:ahLst/>
              <a:cxnLst/>
              <a:rect l="l" t="t" r="r" b="b"/>
              <a:pathLst>
                <a:path w="5621" h="6767" extrusionOk="0">
                  <a:moveTo>
                    <a:pt x="5144" y="1"/>
                  </a:moveTo>
                  <a:cubicBezTo>
                    <a:pt x="5088" y="1"/>
                    <a:pt x="5032" y="11"/>
                    <a:pt x="4978" y="31"/>
                  </a:cubicBezTo>
                  <a:lnTo>
                    <a:pt x="3890" y="459"/>
                  </a:lnTo>
                  <a:cubicBezTo>
                    <a:pt x="3587" y="575"/>
                    <a:pt x="3274" y="633"/>
                    <a:pt x="2964" y="633"/>
                  </a:cubicBezTo>
                  <a:cubicBezTo>
                    <a:pt x="2654" y="633"/>
                    <a:pt x="2347" y="575"/>
                    <a:pt x="2052" y="459"/>
                  </a:cubicBezTo>
                  <a:cubicBezTo>
                    <a:pt x="1644" y="304"/>
                    <a:pt x="1215" y="225"/>
                    <a:pt x="786" y="225"/>
                  </a:cubicBezTo>
                  <a:cubicBezTo>
                    <a:pt x="522" y="225"/>
                    <a:pt x="259" y="255"/>
                    <a:pt x="0" y="316"/>
                  </a:cubicBezTo>
                  <a:lnTo>
                    <a:pt x="0" y="6472"/>
                  </a:lnTo>
                  <a:cubicBezTo>
                    <a:pt x="252" y="6391"/>
                    <a:pt x="514" y="6350"/>
                    <a:pt x="776" y="6350"/>
                  </a:cubicBezTo>
                  <a:cubicBezTo>
                    <a:pt x="1090" y="6350"/>
                    <a:pt x="1403" y="6409"/>
                    <a:pt x="1695" y="6526"/>
                  </a:cubicBezTo>
                  <a:cubicBezTo>
                    <a:pt x="2106" y="6686"/>
                    <a:pt x="2534" y="6766"/>
                    <a:pt x="2962" y="6766"/>
                  </a:cubicBezTo>
                  <a:cubicBezTo>
                    <a:pt x="3390" y="6766"/>
                    <a:pt x="3819" y="6686"/>
                    <a:pt x="4229" y="6526"/>
                  </a:cubicBezTo>
                  <a:lnTo>
                    <a:pt x="5317" y="6097"/>
                  </a:lnTo>
                  <a:cubicBezTo>
                    <a:pt x="5496" y="6026"/>
                    <a:pt x="5621" y="5848"/>
                    <a:pt x="5621" y="5651"/>
                  </a:cubicBezTo>
                  <a:lnTo>
                    <a:pt x="5621" y="459"/>
                  </a:lnTo>
                  <a:cubicBezTo>
                    <a:pt x="5621" y="298"/>
                    <a:pt x="5532" y="156"/>
                    <a:pt x="5407" y="84"/>
                  </a:cubicBezTo>
                  <a:cubicBezTo>
                    <a:pt x="5329" y="29"/>
                    <a:pt x="5237" y="1"/>
                    <a:pt x="5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4"/>
            <p:cNvSpPr/>
            <p:nvPr/>
          </p:nvSpPr>
          <p:spPr>
            <a:xfrm>
              <a:off x="4967428" y="2656482"/>
              <a:ext cx="24724" cy="414653"/>
            </a:xfrm>
            <a:custGeom>
              <a:avLst/>
              <a:gdLst/>
              <a:ahLst/>
              <a:cxnLst/>
              <a:rect l="l" t="t" r="r" b="b"/>
              <a:pathLst>
                <a:path w="947" h="15881" extrusionOk="0">
                  <a:moveTo>
                    <a:pt x="465" y="1"/>
                  </a:moveTo>
                  <a:cubicBezTo>
                    <a:pt x="215" y="1"/>
                    <a:pt x="1" y="197"/>
                    <a:pt x="1" y="465"/>
                  </a:cubicBezTo>
                  <a:lnTo>
                    <a:pt x="1" y="15417"/>
                  </a:lnTo>
                  <a:cubicBezTo>
                    <a:pt x="1" y="15684"/>
                    <a:pt x="215" y="15881"/>
                    <a:pt x="465" y="15881"/>
                  </a:cubicBezTo>
                  <a:cubicBezTo>
                    <a:pt x="732" y="15881"/>
                    <a:pt x="947" y="15684"/>
                    <a:pt x="947" y="15417"/>
                  </a:cubicBezTo>
                  <a:lnTo>
                    <a:pt x="947" y="465"/>
                  </a:lnTo>
                  <a:cubicBezTo>
                    <a:pt x="947" y="197"/>
                    <a:pt x="73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64"/>
          <p:cNvGrpSpPr/>
          <p:nvPr/>
        </p:nvGrpSpPr>
        <p:grpSpPr>
          <a:xfrm>
            <a:off x="3482142" y="3506193"/>
            <a:ext cx="345466" cy="344286"/>
            <a:chOff x="2602898" y="2656482"/>
            <a:chExt cx="416023" cy="414653"/>
          </a:xfrm>
        </p:grpSpPr>
        <p:sp>
          <p:nvSpPr>
            <p:cNvPr id="705" name="Google Shape;705;p64"/>
            <p:cNvSpPr/>
            <p:nvPr/>
          </p:nvSpPr>
          <p:spPr>
            <a:xfrm>
              <a:off x="2751501" y="2656482"/>
              <a:ext cx="118815" cy="136138"/>
            </a:xfrm>
            <a:custGeom>
              <a:avLst/>
              <a:gdLst/>
              <a:ahLst/>
              <a:cxnLst/>
              <a:rect l="l" t="t" r="r" b="b"/>
              <a:pathLst>
                <a:path w="4551" h="5214" extrusionOk="0">
                  <a:moveTo>
                    <a:pt x="2266" y="929"/>
                  </a:moveTo>
                  <a:cubicBezTo>
                    <a:pt x="2534" y="929"/>
                    <a:pt x="2855" y="1054"/>
                    <a:pt x="2980" y="1410"/>
                  </a:cubicBezTo>
                  <a:cubicBezTo>
                    <a:pt x="3159" y="1910"/>
                    <a:pt x="2748" y="2481"/>
                    <a:pt x="2266" y="2945"/>
                  </a:cubicBezTo>
                  <a:cubicBezTo>
                    <a:pt x="1803" y="2481"/>
                    <a:pt x="1392" y="1910"/>
                    <a:pt x="1571" y="1410"/>
                  </a:cubicBezTo>
                  <a:cubicBezTo>
                    <a:pt x="1695" y="1054"/>
                    <a:pt x="2017" y="929"/>
                    <a:pt x="2266" y="929"/>
                  </a:cubicBezTo>
                  <a:close/>
                  <a:moveTo>
                    <a:pt x="2266" y="1"/>
                  </a:moveTo>
                  <a:cubicBezTo>
                    <a:pt x="1553" y="1"/>
                    <a:pt x="928" y="429"/>
                    <a:pt x="696" y="1107"/>
                  </a:cubicBezTo>
                  <a:cubicBezTo>
                    <a:pt x="518" y="1607"/>
                    <a:pt x="571" y="2142"/>
                    <a:pt x="893" y="2695"/>
                  </a:cubicBezTo>
                  <a:cubicBezTo>
                    <a:pt x="1035" y="2981"/>
                    <a:pt x="1267" y="3266"/>
                    <a:pt x="1553" y="3552"/>
                  </a:cubicBezTo>
                  <a:cubicBezTo>
                    <a:pt x="1107" y="3873"/>
                    <a:pt x="643" y="4158"/>
                    <a:pt x="304" y="4337"/>
                  </a:cubicBezTo>
                  <a:cubicBezTo>
                    <a:pt x="72" y="4461"/>
                    <a:pt x="0" y="4747"/>
                    <a:pt x="125" y="4961"/>
                  </a:cubicBezTo>
                  <a:cubicBezTo>
                    <a:pt x="212" y="5122"/>
                    <a:pt x="375" y="5214"/>
                    <a:pt x="539" y="5214"/>
                  </a:cubicBezTo>
                  <a:cubicBezTo>
                    <a:pt x="611" y="5214"/>
                    <a:pt x="684" y="5196"/>
                    <a:pt x="750" y="5157"/>
                  </a:cubicBezTo>
                  <a:cubicBezTo>
                    <a:pt x="1160" y="4925"/>
                    <a:pt x="1731" y="4586"/>
                    <a:pt x="2266" y="4176"/>
                  </a:cubicBezTo>
                  <a:cubicBezTo>
                    <a:pt x="2820" y="4586"/>
                    <a:pt x="3391" y="4925"/>
                    <a:pt x="3801" y="5157"/>
                  </a:cubicBezTo>
                  <a:cubicBezTo>
                    <a:pt x="3867" y="5196"/>
                    <a:pt x="3939" y="5214"/>
                    <a:pt x="4012" y="5214"/>
                  </a:cubicBezTo>
                  <a:cubicBezTo>
                    <a:pt x="4175" y="5214"/>
                    <a:pt x="4339" y="5122"/>
                    <a:pt x="4425" y="4961"/>
                  </a:cubicBezTo>
                  <a:cubicBezTo>
                    <a:pt x="4550" y="4747"/>
                    <a:pt x="4461" y="4461"/>
                    <a:pt x="4247" y="4337"/>
                  </a:cubicBezTo>
                  <a:cubicBezTo>
                    <a:pt x="3908" y="4158"/>
                    <a:pt x="3444" y="3873"/>
                    <a:pt x="2998" y="3552"/>
                  </a:cubicBezTo>
                  <a:cubicBezTo>
                    <a:pt x="3283" y="3266"/>
                    <a:pt x="3498" y="2981"/>
                    <a:pt x="3658" y="2695"/>
                  </a:cubicBezTo>
                  <a:cubicBezTo>
                    <a:pt x="3979" y="2142"/>
                    <a:pt x="4033" y="1607"/>
                    <a:pt x="3854" y="1107"/>
                  </a:cubicBezTo>
                  <a:cubicBezTo>
                    <a:pt x="3622" y="429"/>
                    <a:pt x="2998" y="1"/>
                    <a:pt x="22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4"/>
            <p:cNvSpPr/>
            <p:nvPr/>
          </p:nvSpPr>
          <p:spPr>
            <a:xfrm>
              <a:off x="2662997" y="2777162"/>
              <a:ext cx="30311" cy="62899"/>
            </a:xfrm>
            <a:custGeom>
              <a:avLst/>
              <a:gdLst/>
              <a:ahLst/>
              <a:cxnLst/>
              <a:rect l="l" t="t" r="r" b="b"/>
              <a:pathLst>
                <a:path w="1161" h="2409" extrusionOk="0">
                  <a:moveTo>
                    <a:pt x="571" y="0"/>
                  </a:moveTo>
                  <a:cubicBezTo>
                    <a:pt x="250" y="0"/>
                    <a:pt x="0" y="268"/>
                    <a:pt x="18" y="589"/>
                  </a:cubicBezTo>
                  <a:lnTo>
                    <a:pt x="18" y="2409"/>
                  </a:lnTo>
                  <a:cubicBezTo>
                    <a:pt x="188" y="2337"/>
                    <a:pt x="384" y="2302"/>
                    <a:pt x="580" y="2302"/>
                  </a:cubicBezTo>
                  <a:cubicBezTo>
                    <a:pt x="776" y="2302"/>
                    <a:pt x="973" y="2337"/>
                    <a:pt x="1142" y="2409"/>
                  </a:cubicBezTo>
                  <a:lnTo>
                    <a:pt x="1142" y="589"/>
                  </a:lnTo>
                  <a:cubicBezTo>
                    <a:pt x="1160" y="268"/>
                    <a:pt x="875" y="0"/>
                    <a:pt x="5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4"/>
            <p:cNvSpPr/>
            <p:nvPr/>
          </p:nvSpPr>
          <p:spPr>
            <a:xfrm>
              <a:off x="2928510" y="2777162"/>
              <a:ext cx="29841" cy="62899"/>
            </a:xfrm>
            <a:custGeom>
              <a:avLst/>
              <a:gdLst/>
              <a:ahLst/>
              <a:cxnLst/>
              <a:rect l="l" t="t" r="r" b="b"/>
              <a:pathLst>
                <a:path w="1143" h="2409" extrusionOk="0">
                  <a:moveTo>
                    <a:pt x="589" y="0"/>
                  </a:moveTo>
                  <a:cubicBezTo>
                    <a:pt x="268" y="0"/>
                    <a:pt x="1" y="268"/>
                    <a:pt x="1" y="589"/>
                  </a:cubicBezTo>
                  <a:lnTo>
                    <a:pt x="1" y="2409"/>
                  </a:lnTo>
                  <a:cubicBezTo>
                    <a:pt x="179" y="2337"/>
                    <a:pt x="375" y="2302"/>
                    <a:pt x="572" y="2302"/>
                  </a:cubicBezTo>
                  <a:cubicBezTo>
                    <a:pt x="768" y="2302"/>
                    <a:pt x="964" y="2337"/>
                    <a:pt x="1143" y="2409"/>
                  </a:cubicBezTo>
                  <a:lnTo>
                    <a:pt x="1143" y="589"/>
                  </a:lnTo>
                  <a:cubicBezTo>
                    <a:pt x="1143" y="268"/>
                    <a:pt x="893"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4"/>
            <p:cNvSpPr/>
            <p:nvPr/>
          </p:nvSpPr>
          <p:spPr>
            <a:xfrm>
              <a:off x="2823245" y="2740347"/>
              <a:ext cx="195676" cy="330788"/>
            </a:xfrm>
            <a:custGeom>
              <a:avLst/>
              <a:gdLst/>
              <a:ahLst/>
              <a:cxnLst/>
              <a:rect l="l" t="t" r="r" b="b"/>
              <a:pathLst>
                <a:path w="7495" h="12669" extrusionOk="0">
                  <a:moveTo>
                    <a:pt x="6673" y="0"/>
                  </a:moveTo>
                  <a:cubicBezTo>
                    <a:pt x="6352" y="18"/>
                    <a:pt x="6085" y="322"/>
                    <a:pt x="6120" y="643"/>
                  </a:cubicBezTo>
                  <a:lnTo>
                    <a:pt x="6120" y="1160"/>
                  </a:lnTo>
                  <a:lnTo>
                    <a:pt x="6102" y="5157"/>
                  </a:lnTo>
                  <a:cubicBezTo>
                    <a:pt x="6138" y="5674"/>
                    <a:pt x="5870" y="6138"/>
                    <a:pt x="5496" y="6460"/>
                  </a:cubicBezTo>
                  <a:lnTo>
                    <a:pt x="3158" y="8797"/>
                  </a:lnTo>
                  <a:cubicBezTo>
                    <a:pt x="3069" y="8895"/>
                    <a:pt x="2949" y="8944"/>
                    <a:pt x="2828" y="8944"/>
                  </a:cubicBezTo>
                  <a:cubicBezTo>
                    <a:pt x="2708" y="8944"/>
                    <a:pt x="2587" y="8895"/>
                    <a:pt x="2498" y="8797"/>
                  </a:cubicBezTo>
                  <a:cubicBezTo>
                    <a:pt x="2320" y="8618"/>
                    <a:pt x="2320" y="8333"/>
                    <a:pt x="2498" y="8137"/>
                  </a:cubicBezTo>
                  <a:lnTo>
                    <a:pt x="5014" y="5639"/>
                  </a:lnTo>
                  <a:cubicBezTo>
                    <a:pt x="5228" y="5425"/>
                    <a:pt x="5228" y="5032"/>
                    <a:pt x="5014" y="4818"/>
                  </a:cubicBezTo>
                  <a:cubicBezTo>
                    <a:pt x="4898" y="4702"/>
                    <a:pt x="4742" y="4644"/>
                    <a:pt x="4588" y="4644"/>
                  </a:cubicBezTo>
                  <a:cubicBezTo>
                    <a:pt x="4434" y="4644"/>
                    <a:pt x="4282" y="4702"/>
                    <a:pt x="4175" y="4818"/>
                  </a:cubicBezTo>
                  <a:lnTo>
                    <a:pt x="2480" y="6513"/>
                  </a:lnTo>
                  <a:cubicBezTo>
                    <a:pt x="2409" y="6584"/>
                    <a:pt x="2302" y="6638"/>
                    <a:pt x="2177" y="6656"/>
                  </a:cubicBezTo>
                  <a:cubicBezTo>
                    <a:pt x="1338" y="6691"/>
                    <a:pt x="535" y="7084"/>
                    <a:pt x="0" y="7726"/>
                  </a:cubicBezTo>
                  <a:lnTo>
                    <a:pt x="0" y="12669"/>
                  </a:lnTo>
                  <a:lnTo>
                    <a:pt x="2213" y="12669"/>
                  </a:lnTo>
                  <a:cubicBezTo>
                    <a:pt x="2445" y="12669"/>
                    <a:pt x="2623" y="12508"/>
                    <a:pt x="2677" y="12294"/>
                  </a:cubicBezTo>
                  <a:cubicBezTo>
                    <a:pt x="2837" y="11545"/>
                    <a:pt x="3212" y="10867"/>
                    <a:pt x="3818" y="10260"/>
                  </a:cubicBezTo>
                  <a:lnTo>
                    <a:pt x="6352" y="7709"/>
                  </a:lnTo>
                  <a:cubicBezTo>
                    <a:pt x="6852" y="7209"/>
                    <a:pt x="7191" y="6584"/>
                    <a:pt x="7333" y="5889"/>
                  </a:cubicBezTo>
                  <a:lnTo>
                    <a:pt x="7351" y="5871"/>
                  </a:lnTo>
                  <a:cubicBezTo>
                    <a:pt x="7441" y="5425"/>
                    <a:pt x="7494" y="4836"/>
                    <a:pt x="7458" y="4336"/>
                  </a:cubicBezTo>
                  <a:lnTo>
                    <a:pt x="7280" y="554"/>
                  </a:lnTo>
                  <a:cubicBezTo>
                    <a:pt x="7262" y="250"/>
                    <a:pt x="6994" y="0"/>
                    <a:pt x="6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4"/>
            <p:cNvSpPr/>
            <p:nvPr/>
          </p:nvSpPr>
          <p:spPr>
            <a:xfrm>
              <a:off x="2602898" y="2740347"/>
              <a:ext cx="195676" cy="330788"/>
            </a:xfrm>
            <a:custGeom>
              <a:avLst/>
              <a:gdLst/>
              <a:ahLst/>
              <a:cxnLst/>
              <a:rect l="l" t="t" r="r" b="b"/>
              <a:pathLst>
                <a:path w="7495" h="12669" extrusionOk="0">
                  <a:moveTo>
                    <a:pt x="821" y="0"/>
                  </a:moveTo>
                  <a:cubicBezTo>
                    <a:pt x="500" y="0"/>
                    <a:pt x="233" y="250"/>
                    <a:pt x="215" y="571"/>
                  </a:cubicBezTo>
                  <a:lnTo>
                    <a:pt x="18" y="4336"/>
                  </a:lnTo>
                  <a:cubicBezTo>
                    <a:pt x="1" y="4836"/>
                    <a:pt x="54" y="5425"/>
                    <a:pt x="143" y="5871"/>
                  </a:cubicBezTo>
                  <a:lnTo>
                    <a:pt x="143" y="5889"/>
                  </a:lnTo>
                  <a:cubicBezTo>
                    <a:pt x="304" y="6584"/>
                    <a:pt x="643" y="7209"/>
                    <a:pt x="1143" y="7709"/>
                  </a:cubicBezTo>
                  <a:lnTo>
                    <a:pt x="3676" y="10260"/>
                  </a:lnTo>
                  <a:cubicBezTo>
                    <a:pt x="4283" y="10867"/>
                    <a:pt x="4658" y="11545"/>
                    <a:pt x="4818" y="12294"/>
                  </a:cubicBezTo>
                  <a:cubicBezTo>
                    <a:pt x="4872" y="12508"/>
                    <a:pt x="5050" y="12669"/>
                    <a:pt x="5282" y="12669"/>
                  </a:cubicBezTo>
                  <a:lnTo>
                    <a:pt x="7495" y="12669"/>
                  </a:lnTo>
                  <a:lnTo>
                    <a:pt x="7495" y="7726"/>
                  </a:lnTo>
                  <a:cubicBezTo>
                    <a:pt x="6959" y="7084"/>
                    <a:pt x="6156" y="6691"/>
                    <a:pt x="5318" y="6656"/>
                  </a:cubicBezTo>
                  <a:cubicBezTo>
                    <a:pt x="5193" y="6638"/>
                    <a:pt x="5086" y="6584"/>
                    <a:pt x="5014" y="6513"/>
                  </a:cubicBezTo>
                  <a:lnTo>
                    <a:pt x="3301" y="4818"/>
                  </a:lnTo>
                  <a:cubicBezTo>
                    <a:pt x="3194" y="4702"/>
                    <a:pt x="3043" y="4644"/>
                    <a:pt x="2891" y="4644"/>
                  </a:cubicBezTo>
                  <a:cubicBezTo>
                    <a:pt x="2739" y="4644"/>
                    <a:pt x="2588" y="4702"/>
                    <a:pt x="2481" y="4818"/>
                  </a:cubicBezTo>
                  <a:cubicBezTo>
                    <a:pt x="2267" y="5032"/>
                    <a:pt x="2267" y="5425"/>
                    <a:pt x="2481" y="5639"/>
                  </a:cubicBezTo>
                  <a:lnTo>
                    <a:pt x="4997" y="8137"/>
                  </a:lnTo>
                  <a:cubicBezTo>
                    <a:pt x="5175" y="8333"/>
                    <a:pt x="5175" y="8618"/>
                    <a:pt x="4997" y="8797"/>
                  </a:cubicBezTo>
                  <a:cubicBezTo>
                    <a:pt x="4907" y="8895"/>
                    <a:pt x="4787" y="8944"/>
                    <a:pt x="4666" y="8944"/>
                  </a:cubicBezTo>
                  <a:cubicBezTo>
                    <a:pt x="4546" y="8944"/>
                    <a:pt x="4426" y="8895"/>
                    <a:pt x="4336" y="8797"/>
                  </a:cubicBezTo>
                  <a:lnTo>
                    <a:pt x="1999" y="6460"/>
                  </a:lnTo>
                  <a:cubicBezTo>
                    <a:pt x="1624" y="6138"/>
                    <a:pt x="1357" y="5657"/>
                    <a:pt x="1392" y="5157"/>
                  </a:cubicBezTo>
                  <a:lnTo>
                    <a:pt x="1374" y="643"/>
                  </a:lnTo>
                  <a:cubicBezTo>
                    <a:pt x="1410" y="322"/>
                    <a:pt x="1143" y="18"/>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64"/>
          <p:cNvSpPr/>
          <p:nvPr/>
        </p:nvSpPr>
        <p:spPr>
          <a:xfrm>
            <a:off x="7002288" y="1081506"/>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7"/>
          <p:cNvSpPr txBox="1">
            <a:spLocks noGrp="1"/>
          </p:cNvSpPr>
          <p:nvPr>
            <p:ph type="subTitle" idx="2"/>
          </p:nvPr>
        </p:nvSpPr>
        <p:spPr>
          <a:xfrm>
            <a:off x="791812" y="1621774"/>
            <a:ext cx="3372900" cy="402000"/>
          </a:xfrm>
          <a:prstGeom prst="rect">
            <a:avLst/>
          </a:prstGeom>
        </p:spPr>
        <p:txBody>
          <a:bodyPr spcFirstLastPara="1" wrap="square" lIns="91425" tIns="91425" rIns="91425" bIns="91425" anchor="b" anchorCtr="0">
            <a:noAutofit/>
          </a:bodyPr>
          <a:lstStyle/>
          <a:p>
            <a:pPr marL="457200" lvl="0" indent="-355600" algn="ctr" rtl="0">
              <a:spcBef>
                <a:spcPts val="0"/>
              </a:spcBef>
              <a:spcAft>
                <a:spcPts val="0"/>
              </a:spcAft>
              <a:buSzPts val="2000"/>
              <a:buAutoNum type="arabicPeriod"/>
            </a:pPr>
            <a:r>
              <a:rPr lang="en"/>
              <a:t>Identify our target audience</a:t>
            </a:r>
            <a:endParaRPr/>
          </a:p>
        </p:txBody>
      </p:sp>
      <p:sp>
        <p:nvSpPr>
          <p:cNvPr id="261" name="Google Shape;261;p37"/>
          <p:cNvSpPr txBox="1">
            <a:spLocks noGrp="1"/>
          </p:cNvSpPr>
          <p:nvPr>
            <p:ph type="subTitle" idx="4"/>
          </p:nvPr>
        </p:nvSpPr>
        <p:spPr>
          <a:xfrm>
            <a:off x="5435650" y="1475850"/>
            <a:ext cx="2861100" cy="4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 Understand User Needs</a:t>
            </a:r>
            <a:endParaRPr/>
          </a:p>
        </p:txBody>
      </p:sp>
      <p:sp>
        <p:nvSpPr>
          <p:cNvPr id="262" name="Google Shape;262;p37"/>
          <p:cNvSpPr txBox="1">
            <a:spLocks noGrp="1"/>
          </p:cNvSpPr>
          <p:nvPr>
            <p:ph type="subTitle" idx="8"/>
          </p:nvPr>
        </p:nvSpPr>
        <p:spPr>
          <a:xfrm>
            <a:off x="2753685" y="4110350"/>
            <a:ext cx="4027200" cy="4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 Clarify Stakeholder Expectations</a:t>
            </a:r>
            <a:endParaRPr/>
          </a:p>
        </p:txBody>
      </p:sp>
      <p:sp>
        <p:nvSpPr>
          <p:cNvPr id="263" name="Google Shape;263;p37"/>
          <p:cNvSpPr/>
          <p:nvPr/>
        </p:nvSpPr>
        <p:spPr>
          <a:xfrm flipH="1">
            <a:off x="2247042" y="423650"/>
            <a:ext cx="689058"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7"/>
          <p:cNvSpPr/>
          <p:nvPr/>
        </p:nvSpPr>
        <p:spPr>
          <a:xfrm flipH="1">
            <a:off x="4399470" y="2918905"/>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7"/>
          <p:cNvSpPr/>
          <p:nvPr/>
        </p:nvSpPr>
        <p:spPr>
          <a:xfrm flipH="1">
            <a:off x="6414079" y="423655"/>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37"/>
          <p:cNvGrpSpPr/>
          <p:nvPr/>
        </p:nvGrpSpPr>
        <p:grpSpPr>
          <a:xfrm>
            <a:off x="2429393" y="569576"/>
            <a:ext cx="324293" cy="344677"/>
            <a:chOff x="1170014" y="1359494"/>
            <a:chExt cx="416937" cy="415123"/>
          </a:xfrm>
        </p:grpSpPr>
        <p:sp>
          <p:nvSpPr>
            <p:cNvPr id="267" name="Google Shape;267;p37"/>
            <p:cNvSpPr/>
            <p:nvPr/>
          </p:nvSpPr>
          <p:spPr>
            <a:xfrm>
              <a:off x="1373130" y="1572421"/>
              <a:ext cx="157454" cy="133265"/>
            </a:xfrm>
            <a:custGeom>
              <a:avLst/>
              <a:gdLst/>
              <a:ahLst/>
              <a:cxnLst/>
              <a:rect l="l" t="t" r="r" b="b"/>
              <a:pathLst>
                <a:path w="6031" h="5104" extrusionOk="0">
                  <a:moveTo>
                    <a:pt x="3087" y="0"/>
                  </a:moveTo>
                  <a:lnTo>
                    <a:pt x="0" y="18"/>
                  </a:lnTo>
                  <a:lnTo>
                    <a:pt x="54" y="286"/>
                  </a:lnTo>
                  <a:cubicBezTo>
                    <a:pt x="696" y="749"/>
                    <a:pt x="1231" y="1392"/>
                    <a:pt x="1552" y="2105"/>
                  </a:cubicBezTo>
                  <a:lnTo>
                    <a:pt x="2444" y="2105"/>
                  </a:lnTo>
                  <a:lnTo>
                    <a:pt x="3390" y="4318"/>
                  </a:lnTo>
                  <a:cubicBezTo>
                    <a:pt x="4032" y="4336"/>
                    <a:pt x="4621" y="4639"/>
                    <a:pt x="4996" y="5103"/>
                  </a:cubicBezTo>
                  <a:lnTo>
                    <a:pt x="6031" y="5103"/>
                  </a:lnTo>
                  <a:cubicBezTo>
                    <a:pt x="6013" y="5014"/>
                    <a:pt x="5977" y="4907"/>
                    <a:pt x="5942" y="4818"/>
                  </a:cubicBezTo>
                  <a:lnTo>
                    <a:pt x="4068" y="625"/>
                  </a:lnTo>
                  <a:cubicBezTo>
                    <a:pt x="3890" y="250"/>
                    <a:pt x="3515" y="0"/>
                    <a:pt x="3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7"/>
            <p:cNvSpPr/>
            <p:nvPr/>
          </p:nvSpPr>
          <p:spPr>
            <a:xfrm>
              <a:off x="1427146" y="1709368"/>
              <a:ext cx="128606" cy="65249"/>
            </a:xfrm>
            <a:custGeom>
              <a:avLst/>
              <a:gdLst/>
              <a:ahLst/>
              <a:cxnLst/>
              <a:rect l="l" t="t" r="r" b="b"/>
              <a:pathLst>
                <a:path w="4926" h="2499" extrusionOk="0">
                  <a:moveTo>
                    <a:pt x="1268" y="1"/>
                  </a:moveTo>
                  <a:cubicBezTo>
                    <a:pt x="572" y="1"/>
                    <a:pt x="1" y="554"/>
                    <a:pt x="1" y="1250"/>
                  </a:cubicBezTo>
                  <a:cubicBezTo>
                    <a:pt x="1" y="1928"/>
                    <a:pt x="572" y="2499"/>
                    <a:pt x="1268" y="2499"/>
                  </a:cubicBezTo>
                  <a:cubicBezTo>
                    <a:pt x="1785" y="2499"/>
                    <a:pt x="2231" y="2178"/>
                    <a:pt x="2427" y="1714"/>
                  </a:cubicBezTo>
                  <a:lnTo>
                    <a:pt x="4461" y="1714"/>
                  </a:lnTo>
                  <a:cubicBezTo>
                    <a:pt x="4729" y="1714"/>
                    <a:pt x="4925" y="1500"/>
                    <a:pt x="4925" y="1250"/>
                  </a:cubicBezTo>
                  <a:cubicBezTo>
                    <a:pt x="4925" y="982"/>
                    <a:pt x="4729" y="786"/>
                    <a:pt x="4461" y="786"/>
                  </a:cubicBezTo>
                  <a:lnTo>
                    <a:pt x="2427" y="786"/>
                  </a:lnTo>
                  <a:cubicBezTo>
                    <a:pt x="2231" y="322"/>
                    <a:pt x="1785" y="1"/>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7"/>
            <p:cNvSpPr/>
            <p:nvPr/>
          </p:nvSpPr>
          <p:spPr>
            <a:xfrm>
              <a:off x="1391275" y="1359781"/>
              <a:ext cx="195676" cy="175511"/>
            </a:xfrm>
            <a:custGeom>
              <a:avLst/>
              <a:gdLst/>
              <a:ahLst/>
              <a:cxnLst/>
              <a:rect l="l" t="t" r="r" b="b"/>
              <a:pathLst>
                <a:path w="7495" h="6722" extrusionOk="0">
                  <a:moveTo>
                    <a:pt x="2163" y="0"/>
                  </a:moveTo>
                  <a:cubicBezTo>
                    <a:pt x="1983" y="0"/>
                    <a:pt x="1803" y="26"/>
                    <a:pt x="1625" y="79"/>
                  </a:cubicBezTo>
                  <a:cubicBezTo>
                    <a:pt x="625" y="365"/>
                    <a:pt x="1" y="1364"/>
                    <a:pt x="90" y="2488"/>
                  </a:cubicBezTo>
                  <a:cubicBezTo>
                    <a:pt x="126" y="3041"/>
                    <a:pt x="322" y="3594"/>
                    <a:pt x="679" y="4129"/>
                  </a:cubicBezTo>
                  <a:cubicBezTo>
                    <a:pt x="1161" y="4861"/>
                    <a:pt x="1874" y="5557"/>
                    <a:pt x="2838" y="6235"/>
                  </a:cubicBezTo>
                  <a:cubicBezTo>
                    <a:pt x="2963" y="6324"/>
                    <a:pt x="3266" y="6538"/>
                    <a:pt x="3427" y="6627"/>
                  </a:cubicBezTo>
                  <a:cubicBezTo>
                    <a:pt x="3534" y="6690"/>
                    <a:pt x="3641" y="6721"/>
                    <a:pt x="3748" y="6721"/>
                  </a:cubicBezTo>
                  <a:cubicBezTo>
                    <a:pt x="3855" y="6721"/>
                    <a:pt x="3962" y="6690"/>
                    <a:pt x="4069" y="6627"/>
                  </a:cubicBezTo>
                  <a:cubicBezTo>
                    <a:pt x="4230" y="6538"/>
                    <a:pt x="4551" y="6324"/>
                    <a:pt x="4658" y="6235"/>
                  </a:cubicBezTo>
                  <a:cubicBezTo>
                    <a:pt x="5639" y="5557"/>
                    <a:pt x="6335" y="4861"/>
                    <a:pt x="6817" y="4129"/>
                  </a:cubicBezTo>
                  <a:cubicBezTo>
                    <a:pt x="7174" y="3594"/>
                    <a:pt x="7370" y="3041"/>
                    <a:pt x="7406" y="2488"/>
                  </a:cubicBezTo>
                  <a:cubicBezTo>
                    <a:pt x="7495" y="1364"/>
                    <a:pt x="6870" y="365"/>
                    <a:pt x="5871" y="79"/>
                  </a:cubicBezTo>
                  <a:cubicBezTo>
                    <a:pt x="5693" y="26"/>
                    <a:pt x="5512" y="0"/>
                    <a:pt x="5333" y="0"/>
                  </a:cubicBezTo>
                  <a:cubicBezTo>
                    <a:pt x="5027" y="0"/>
                    <a:pt x="4725" y="76"/>
                    <a:pt x="4444" y="222"/>
                  </a:cubicBezTo>
                  <a:cubicBezTo>
                    <a:pt x="4176" y="365"/>
                    <a:pt x="3944" y="561"/>
                    <a:pt x="3748" y="829"/>
                  </a:cubicBezTo>
                  <a:cubicBezTo>
                    <a:pt x="3552" y="561"/>
                    <a:pt x="3320" y="365"/>
                    <a:pt x="3052" y="222"/>
                  </a:cubicBezTo>
                  <a:cubicBezTo>
                    <a:pt x="2771" y="76"/>
                    <a:pt x="2469" y="0"/>
                    <a:pt x="2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7"/>
            <p:cNvSpPr/>
            <p:nvPr/>
          </p:nvSpPr>
          <p:spPr>
            <a:xfrm>
              <a:off x="1170014" y="1359494"/>
              <a:ext cx="177505" cy="257601"/>
            </a:xfrm>
            <a:custGeom>
              <a:avLst/>
              <a:gdLst/>
              <a:ahLst/>
              <a:cxnLst/>
              <a:rect l="l" t="t" r="r" b="b"/>
              <a:pathLst>
                <a:path w="6799" h="9866" extrusionOk="0">
                  <a:moveTo>
                    <a:pt x="3761" y="1"/>
                  </a:moveTo>
                  <a:cubicBezTo>
                    <a:pt x="3686" y="1"/>
                    <a:pt x="3610" y="7"/>
                    <a:pt x="3533" y="19"/>
                  </a:cubicBezTo>
                  <a:cubicBezTo>
                    <a:pt x="2766" y="162"/>
                    <a:pt x="2249" y="893"/>
                    <a:pt x="2374" y="1660"/>
                  </a:cubicBezTo>
                  <a:cubicBezTo>
                    <a:pt x="2488" y="2360"/>
                    <a:pt x="3091" y="2852"/>
                    <a:pt x="3778" y="2852"/>
                  </a:cubicBezTo>
                  <a:cubicBezTo>
                    <a:pt x="3845" y="2852"/>
                    <a:pt x="3912" y="2847"/>
                    <a:pt x="3980" y="2838"/>
                  </a:cubicBezTo>
                  <a:lnTo>
                    <a:pt x="3980" y="2838"/>
                  </a:lnTo>
                  <a:cubicBezTo>
                    <a:pt x="3587" y="2909"/>
                    <a:pt x="3230" y="3088"/>
                    <a:pt x="2962" y="3338"/>
                  </a:cubicBezTo>
                  <a:cubicBezTo>
                    <a:pt x="2855" y="3445"/>
                    <a:pt x="2748" y="3569"/>
                    <a:pt x="2659" y="3712"/>
                  </a:cubicBezTo>
                  <a:cubicBezTo>
                    <a:pt x="2338" y="3462"/>
                    <a:pt x="1928" y="3320"/>
                    <a:pt x="1482" y="3320"/>
                  </a:cubicBezTo>
                  <a:lnTo>
                    <a:pt x="465" y="3320"/>
                  </a:lnTo>
                  <a:cubicBezTo>
                    <a:pt x="215" y="3320"/>
                    <a:pt x="1" y="3534"/>
                    <a:pt x="1" y="3801"/>
                  </a:cubicBezTo>
                  <a:cubicBezTo>
                    <a:pt x="1" y="4051"/>
                    <a:pt x="215" y="4265"/>
                    <a:pt x="465" y="4265"/>
                  </a:cubicBezTo>
                  <a:lnTo>
                    <a:pt x="1482" y="4265"/>
                  </a:lnTo>
                  <a:cubicBezTo>
                    <a:pt x="1838" y="4265"/>
                    <a:pt x="2160" y="4426"/>
                    <a:pt x="2356" y="4676"/>
                  </a:cubicBezTo>
                  <a:cubicBezTo>
                    <a:pt x="2356" y="4818"/>
                    <a:pt x="2356" y="4943"/>
                    <a:pt x="2374" y="5086"/>
                  </a:cubicBezTo>
                  <a:lnTo>
                    <a:pt x="3052" y="9190"/>
                  </a:lnTo>
                  <a:cubicBezTo>
                    <a:pt x="3083" y="9570"/>
                    <a:pt x="3423" y="9865"/>
                    <a:pt x="3799" y="9865"/>
                  </a:cubicBezTo>
                  <a:cubicBezTo>
                    <a:pt x="3847" y="9865"/>
                    <a:pt x="3895" y="9860"/>
                    <a:pt x="3944" y="9850"/>
                  </a:cubicBezTo>
                  <a:cubicBezTo>
                    <a:pt x="4319" y="9779"/>
                    <a:pt x="4586" y="9386"/>
                    <a:pt x="4533" y="9011"/>
                  </a:cubicBezTo>
                  <a:lnTo>
                    <a:pt x="3926" y="5282"/>
                  </a:lnTo>
                  <a:cubicBezTo>
                    <a:pt x="3890" y="5033"/>
                    <a:pt x="4051" y="4801"/>
                    <a:pt x="4319" y="4747"/>
                  </a:cubicBezTo>
                  <a:cubicBezTo>
                    <a:pt x="4338" y="4744"/>
                    <a:pt x="4359" y="4743"/>
                    <a:pt x="4379" y="4743"/>
                  </a:cubicBezTo>
                  <a:cubicBezTo>
                    <a:pt x="4595" y="4743"/>
                    <a:pt x="4821" y="4911"/>
                    <a:pt x="4854" y="5140"/>
                  </a:cubicBezTo>
                  <a:lnTo>
                    <a:pt x="5246" y="7602"/>
                  </a:lnTo>
                  <a:cubicBezTo>
                    <a:pt x="5782" y="7602"/>
                    <a:pt x="6317" y="7709"/>
                    <a:pt x="6799" y="7887"/>
                  </a:cubicBezTo>
                  <a:lnTo>
                    <a:pt x="6228" y="4444"/>
                  </a:lnTo>
                  <a:cubicBezTo>
                    <a:pt x="6067" y="3480"/>
                    <a:pt x="5246" y="2802"/>
                    <a:pt x="4301" y="2802"/>
                  </a:cubicBezTo>
                  <a:cubicBezTo>
                    <a:pt x="4211" y="2802"/>
                    <a:pt x="4104" y="2820"/>
                    <a:pt x="3997" y="2838"/>
                  </a:cubicBezTo>
                  <a:cubicBezTo>
                    <a:pt x="4782" y="2695"/>
                    <a:pt x="5300" y="1964"/>
                    <a:pt x="5175" y="1196"/>
                  </a:cubicBezTo>
                  <a:cubicBezTo>
                    <a:pt x="5046" y="504"/>
                    <a:pt x="4453" y="1"/>
                    <a:pt x="3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7"/>
            <p:cNvSpPr/>
            <p:nvPr/>
          </p:nvSpPr>
          <p:spPr>
            <a:xfrm>
              <a:off x="1208209" y="1582186"/>
              <a:ext cx="192882" cy="192431"/>
            </a:xfrm>
            <a:custGeom>
              <a:avLst/>
              <a:gdLst/>
              <a:ahLst/>
              <a:cxnLst/>
              <a:rect l="l" t="t" r="r" b="b"/>
              <a:pathLst>
                <a:path w="7388" h="7370" extrusionOk="0">
                  <a:moveTo>
                    <a:pt x="3694" y="3212"/>
                  </a:moveTo>
                  <a:cubicBezTo>
                    <a:pt x="3944" y="3212"/>
                    <a:pt x="4158" y="3427"/>
                    <a:pt x="4158" y="3694"/>
                  </a:cubicBezTo>
                  <a:cubicBezTo>
                    <a:pt x="4158" y="3944"/>
                    <a:pt x="3944" y="4158"/>
                    <a:pt x="3694" y="4158"/>
                  </a:cubicBezTo>
                  <a:cubicBezTo>
                    <a:pt x="3444" y="4158"/>
                    <a:pt x="3230" y="3944"/>
                    <a:pt x="3230" y="3694"/>
                  </a:cubicBezTo>
                  <a:cubicBezTo>
                    <a:pt x="3230" y="3427"/>
                    <a:pt x="3444" y="3212"/>
                    <a:pt x="3694" y="3212"/>
                  </a:cubicBezTo>
                  <a:close/>
                  <a:moveTo>
                    <a:pt x="3926" y="1"/>
                  </a:moveTo>
                  <a:cubicBezTo>
                    <a:pt x="4051" y="518"/>
                    <a:pt x="4033" y="1089"/>
                    <a:pt x="3712" y="1535"/>
                  </a:cubicBezTo>
                  <a:cubicBezTo>
                    <a:pt x="3391" y="1999"/>
                    <a:pt x="2873" y="2267"/>
                    <a:pt x="2338" y="2267"/>
                  </a:cubicBezTo>
                  <a:cubicBezTo>
                    <a:pt x="1714" y="2267"/>
                    <a:pt x="1125" y="1892"/>
                    <a:pt x="839" y="1339"/>
                  </a:cubicBezTo>
                  <a:cubicBezTo>
                    <a:pt x="322" y="1981"/>
                    <a:pt x="1" y="2802"/>
                    <a:pt x="1" y="3676"/>
                  </a:cubicBezTo>
                  <a:cubicBezTo>
                    <a:pt x="1" y="5710"/>
                    <a:pt x="1660" y="7370"/>
                    <a:pt x="3694" y="7370"/>
                  </a:cubicBezTo>
                  <a:cubicBezTo>
                    <a:pt x="3908" y="7370"/>
                    <a:pt x="4105" y="7352"/>
                    <a:pt x="4301" y="7316"/>
                  </a:cubicBezTo>
                  <a:cubicBezTo>
                    <a:pt x="6049" y="7031"/>
                    <a:pt x="7388" y="5514"/>
                    <a:pt x="7388" y="3676"/>
                  </a:cubicBezTo>
                  <a:cubicBezTo>
                    <a:pt x="7388" y="1803"/>
                    <a:pt x="5978" y="251"/>
                    <a:pt x="4158" y="19"/>
                  </a:cubicBezTo>
                  <a:cubicBezTo>
                    <a:pt x="4087" y="19"/>
                    <a:pt x="4015" y="1"/>
                    <a:pt x="3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37"/>
          <p:cNvGrpSpPr/>
          <p:nvPr/>
        </p:nvGrpSpPr>
        <p:grpSpPr>
          <a:xfrm>
            <a:off x="4630730" y="3064837"/>
            <a:ext cx="273120" cy="344655"/>
            <a:chOff x="1943762" y="1989842"/>
            <a:chExt cx="328902" cy="415097"/>
          </a:xfrm>
        </p:grpSpPr>
        <p:sp>
          <p:nvSpPr>
            <p:cNvPr id="273" name="Google Shape;273;p37"/>
            <p:cNvSpPr/>
            <p:nvPr/>
          </p:nvSpPr>
          <p:spPr>
            <a:xfrm>
              <a:off x="2052760" y="1989842"/>
              <a:ext cx="84797" cy="85275"/>
            </a:xfrm>
            <a:custGeom>
              <a:avLst/>
              <a:gdLst/>
              <a:ahLst/>
              <a:cxnLst/>
              <a:rect l="l" t="t" r="r" b="b"/>
              <a:pathLst>
                <a:path w="3248" h="3266" extrusionOk="0">
                  <a:moveTo>
                    <a:pt x="464" y="0"/>
                  </a:moveTo>
                  <a:cubicBezTo>
                    <a:pt x="197" y="0"/>
                    <a:pt x="0" y="214"/>
                    <a:pt x="0" y="464"/>
                  </a:cubicBezTo>
                  <a:lnTo>
                    <a:pt x="0" y="2801"/>
                  </a:lnTo>
                  <a:cubicBezTo>
                    <a:pt x="0" y="3051"/>
                    <a:pt x="197" y="3265"/>
                    <a:pt x="464" y="3265"/>
                  </a:cubicBezTo>
                  <a:lnTo>
                    <a:pt x="2784" y="3265"/>
                  </a:lnTo>
                  <a:cubicBezTo>
                    <a:pt x="3034" y="3265"/>
                    <a:pt x="3248" y="3051"/>
                    <a:pt x="3248" y="2801"/>
                  </a:cubicBezTo>
                  <a:lnTo>
                    <a:pt x="3248" y="464"/>
                  </a:lnTo>
                  <a:cubicBezTo>
                    <a:pt x="3248" y="214"/>
                    <a:pt x="3034" y="0"/>
                    <a:pt x="27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7"/>
            <p:cNvSpPr/>
            <p:nvPr/>
          </p:nvSpPr>
          <p:spPr>
            <a:xfrm>
              <a:off x="1998248" y="2102558"/>
              <a:ext cx="274416" cy="302380"/>
            </a:xfrm>
            <a:custGeom>
              <a:avLst/>
              <a:gdLst/>
              <a:ahLst/>
              <a:cxnLst/>
              <a:rect l="l" t="t" r="r" b="b"/>
              <a:pathLst>
                <a:path w="10511" h="11581" extrusionOk="0">
                  <a:moveTo>
                    <a:pt x="3725" y="0"/>
                  </a:moveTo>
                  <a:cubicBezTo>
                    <a:pt x="3715" y="0"/>
                    <a:pt x="3705" y="1"/>
                    <a:pt x="3694" y="1"/>
                  </a:cubicBezTo>
                  <a:cubicBezTo>
                    <a:pt x="3159" y="19"/>
                    <a:pt x="2731" y="465"/>
                    <a:pt x="2731" y="1000"/>
                  </a:cubicBezTo>
                  <a:lnTo>
                    <a:pt x="2731" y="6621"/>
                  </a:lnTo>
                  <a:lnTo>
                    <a:pt x="1749" y="5639"/>
                  </a:lnTo>
                  <a:cubicBezTo>
                    <a:pt x="1564" y="5445"/>
                    <a:pt x="1318" y="5347"/>
                    <a:pt x="1069" y="5347"/>
                  </a:cubicBezTo>
                  <a:cubicBezTo>
                    <a:pt x="814" y="5347"/>
                    <a:pt x="556" y="5450"/>
                    <a:pt x="358" y="5657"/>
                  </a:cubicBezTo>
                  <a:cubicBezTo>
                    <a:pt x="1" y="6032"/>
                    <a:pt x="19" y="6638"/>
                    <a:pt x="393" y="7031"/>
                  </a:cubicBezTo>
                  <a:lnTo>
                    <a:pt x="1767" y="8405"/>
                  </a:lnTo>
                  <a:cubicBezTo>
                    <a:pt x="2410" y="9047"/>
                    <a:pt x="2642" y="9814"/>
                    <a:pt x="2874" y="10689"/>
                  </a:cubicBezTo>
                  <a:cubicBezTo>
                    <a:pt x="2909" y="10831"/>
                    <a:pt x="2945" y="11010"/>
                    <a:pt x="2963" y="11170"/>
                  </a:cubicBezTo>
                  <a:cubicBezTo>
                    <a:pt x="2998" y="11402"/>
                    <a:pt x="3195" y="11581"/>
                    <a:pt x="3427" y="11581"/>
                  </a:cubicBezTo>
                  <a:lnTo>
                    <a:pt x="9118" y="11581"/>
                  </a:lnTo>
                  <a:cubicBezTo>
                    <a:pt x="9333" y="11581"/>
                    <a:pt x="9529" y="11438"/>
                    <a:pt x="9582" y="11224"/>
                  </a:cubicBezTo>
                  <a:cubicBezTo>
                    <a:pt x="9707" y="10707"/>
                    <a:pt x="9904" y="10118"/>
                    <a:pt x="10064" y="9832"/>
                  </a:cubicBezTo>
                  <a:cubicBezTo>
                    <a:pt x="10350" y="9333"/>
                    <a:pt x="10510" y="8780"/>
                    <a:pt x="10510" y="8209"/>
                  </a:cubicBezTo>
                  <a:lnTo>
                    <a:pt x="10510" y="5871"/>
                  </a:lnTo>
                  <a:cubicBezTo>
                    <a:pt x="10510" y="5336"/>
                    <a:pt x="10082" y="4890"/>
                    <a:pt x="9547" y="4890"/>
                  </a:cubicBezTo>
                  <a:cubicBezTo>
                    <a:pt x="9011" y="4890"/>
                    <a:pt x="8565" y="5336"/>
                    <a:pt x="8565" y="5871"/>
                  </a:cubicBezTo>
                  <a:lnTo>
                    <a:pt x="8565" y="4997"/>
                  </a:lnTo>
                  <a:cubicBezTo>
                    <a:pt x="8565" y="4462"/>
                    <a:pt x="8137" y="4016"/>
                    <a:pt x="7602" y="4016"/>
                  </a:cubicBezTo>
                  <a:cubicBezTo>
                    <a:pt x="7067" y="4016"/>
                    <a:pt x="6620" y="4462"/>
                    <a:pt x="6620" y="4997"/>
                  </a:cubicBezTo>
                  <a:lnTo>
                    <a:pt x="6620" y="4016"/>
                  </a:lnTo>
                  <a:cubicBezTo>
                    <a:pt x="6620" y="3480"/>
                    <a:pt x="6192" y="3052"/>
                    <a:pt x="5657" y="3052"/>
                  </a:cubicBezTo>
                  <a:cubicBezTo>
                    <a:pt x="5122" y="3052"/>
                    <a:pt x="4676" y="3480"/>
                    <a:pt x="4676" y="4016"/>
                  </a:cubicBezTo>
                  <a:lnTo>
                    <a:pt x="4676" y="982"/>
                  </a:lnTo>
                  <a:cubicBezTo>
                    <a:pt x="4676" y="440"/>
                    <a:pt x="4247" y="0"/>
                    <a:pt x="3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7"/>
            <p:cNvSpPr/>
            <p:nvPr/>
          </p:nvSpPr>
          <p:spPr>
            <a:xfrm>
              <a:off x="2159540" y="2037806"/>
              <a:ext cx="112549" cy="89035"/>
            </a:xfrm>
            <a:custGeom>
              <a:avLst/>
              <a:gdLst/>
              <a:ahLst/>
              <a:cxnLst/>
              <a:rect l="l" t="t" r="r" b="b"/>
              <a:pathLst>
                <a:path w="4311" h="3410" extrusionOk="0">
                  <a:moveTo>
                    <a:pt x="2155" y="1"/>
                  </a:moveTo>
                  <a:cubicBezTo>
                    <a:pt x="1999" y="1"/>
                    <a:pt x="1843" y="72"/>
                    <a:pt x="1763" y="215"/>
                  </a:cubicBezTo>
                  <a:lnTo>
                    <a:pt x="193" y="2695"/>
                  </a:lnTo>
                  <a:cubicBezTo>
                    <a:pt x="0" y="2975"/>
                    <a:pt x="219" y="3409"/>
                    <a:pt x="564" y="3409"/>
                  </a:cubicBezTo>
                  <a:cubicBezTo>
                    <a:pt x="571" y="3409"/>
                    <a:pt x="578" y="3409"/>
                    <a:pt x="585" y="3409"/>
                  </a:cubicBezTo>
                  <a:lnTo>
                    <a:pt x="3708" y="3409"/>
                  </a:lnTo>
                  <a:cubicBezTo>
                    <a:pt x="3715" y="3409"/>
                    <a:pt x="3722" y="3409"/>
                    <a:pt x="3728" y="3409"/>
                  </a:cubicBezTo>
                  <a:cubicBezTo>
                    <a:pt x="4074" y="3409"/>
                    <a:pt x="4310" y="2975"/>
                    <a:pt x="4118" y="2695"/>
                  </a:cubicBezTo>
                  <a:lnTo>
                    <a:pt x="2548" y="215"/>
                  </a:lnTo>
                  <a:cubicBezTo>
                    <a:pt x="2468" y="72"/>
                    <a:pt x="2311" y="1"/>
                    <a:pt x="2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7"/>
            <p:cNvSpPr/>
            <p:nvPr/>
          </p:nvSpPr>
          <p:spPr>
            <a:xfrm>
              <a:off x="1943762" y="2052714"/>
              <a:ext cx="84797" cy="85275"/>
            </a:xfrm>
            <a:custGeom>
              <a:avLst/>
              <a:gdLst/>
              <a:ahLst/>
              <a:cxnLst/>
              <a:rect l="l" t="t" r="r" b="b"/>
              <a:pathLst>
                <a:path w="3248" h="3266" extrusionOk="0">
                  <a:moveTo>
                    <a:pt x="1624" y="1"/>
                  </a:moveTo>
                  <a:cubicBezTo>
                    <a:pt x="732" y="1"/>
                    <a:pt x="0" y="732"/>
                    <a:pt x="0" y="1624"/>
                  </a:cubicBezTo>
                  <a:cubicBezTo>
                    <a:pt x="0" y="2534"/>
                    <a:pt x="732" y="3266"/>
                    <a:pt x="1624" y="3266"/>
                  </a:cubicBezTo>
                  <a:cubicBezTo>
                    <a:pt x="2516" y="3266"/>
                    <a:pt x="3248" y="2534"/>
                    <a:pt x="3248" y="1624"/>
                  </a:cubicBezTo>
                  <a:cubicBezTo>
                    <a:pt x="3248" y="732"/>
                    <a:pt x="2516" y="1"/>
                    <a:pt x="1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37"/>
          <p:cNvGrpSpPr/>
          <p:nvPr/>
        </p:nvGrpSpPr>
        <p:grpSpPr>
          <a:xfrm>
            <a:off x="6609753" y="569584"/>
            <a:ext cx="344295" cy="344677"/>
            <a:chOff x="1900893" y="1359494"/>
            <a:chExt cx="414613" cy="415123"/>
          </a:xfrm>
        </p:grpSpPr>
        <p:sp>
          <p:nvSpPr>
            <p:cNvPr id="278" name="Google Shape;278;p37"/>
            <p:cNvSpPr/>
            <p:nvPr/>
          </p:nvSpPr>
          <p:spPr>
            <a:xfrm>
              <a:off x="1935825" y="1400434"/>
              <a:ext cx="112288" cy="106790"/>
            </a:xfrm>
            <a:custGeom>
              <a:avLst/>
              <a:gdLst/>
              <a:ahLst/>
              <a:cxnLst/>
              <a:rect l="l" t="t" r="r" b="b"/>
              <a:pathLst>
                <a:path w="4301" h="4090" extrusionOk="0">
                  <a:moveTo>
                    <a:pt x="2412" y="0"/>
                  </a:moveTo>
                  <a:cubicBezTo>
                    <a:pt x="1851" y="0"/>
                    <a:pt x="1288" y="215"/>
                    <a:pt x="857" y="645"/>
                  </a:cubicBezTo>
                  <a:cubicBezTo>
                    <a:pt x="37" y="1466"/>
                    <a:pt x="1" y="2804"/>
                    <a:pt x="786" y="3661"/>
                  </a:cubicBezTo>
                  <a:lnTo>
                    <a:pt x="1214" y="4089"/>
                  </a:lnTo>
                  <a:cubicBezTo>
                    <a:pt x="1500" y="3393"/>
                    <a:pt x="1928" y="2769"/>
                    <a:pt x="2463" y="2233"/>
                  </a:cubicBezTo>
                  <a:cubicBezTo>
                    <a:pt x="2998" y="1698"/>
                    <a:pt x="3605" y="1288"/>
                    <a:pt x="4301" y="984"/>
                  </a:cubicBezTo>
                  <a:lnTo>
                    <a:pt x="3891" y="574"/>
                  </a:lnTo>
                  <a:cubicBezTo>
                    <a:pt x="3474" y="192"/>
                    <a:pt x="2944" y="0"/>
                    <a:pt x="24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7"/>
            <p:cNvSpPr/>
            <p:nvPr/>
          </p:nvSpPr>
          <p:spPr>
            <a:xfrm>
              <a:off x="1900893" y="1359494"/>
              <a:ext cx="67122" cy="67599"/>
            </a:xfrm>
            <a:custGeom>
              <a:avLst/>
              <a:gdLst/>
              <a:ahLst/>
              <a:cxnLst/>
              <a:rect l="l" t="t" r="r" b="b"/>
              <a:pathLst>
                <a:path w="2571" h="2589" extrusionOk="0">
                  <a:moveTo>
                    <a:pt x="1285" y="1"/>
                  </a:moveTo>
                  <a:cubicBezTo>
                    <a:pt x="572" y="1"/>
                    <a:pt x="1" y="590"/>
                    <a:pt x="1" y="1303"/>
                  </a:cubicBezTo>
                  <a:cubicBezTo>
                    <a:pt x="1" y="2017"/>
                    <a:pt x="572" y="2588"/>
                    <a:pt x="1285" y="2588"/>
                  </a:cubicBezTo>
                  <a:cubicBezTo>
                    <a:pt x="1999" y="2588"/>
                    <a:pt x="2570" y="2017"/>
                    <a:pt x="2570" y="1303"/>
                  </a:cubicBezTo>
                  <a:cubicBezTo>
                    <a:pt x="2570" y="590"/>
                    <a:pt x="1999"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7"/>
            <p:cNvSpPr/>
            <p:nvPr/>
          </p:nvSpPr>
          <p:spPr>
            <a:xfrm>
              <a:off x="2168286" y="1400434"/>
              <a:ext cx="112288" cy="106790"/>
            </a:xfrm>
            <a:custGeom>
              <a:avLst/>
              <a:gdLst/>
              <a:ahLst/>
              <a:cxnLst/>
              <a:rect l="l" t="t" r="r" b="b"/>
              <a:pathLst>
                <a:path w="4301" h="4090" extrusionOk="0">
                  <a:moveTo>
                    <a:pt x="1889" y="0"/>
                  </a:moveTo>
                  <a:cubicBezTo>
                    <a:pt x="1358" y="0"/>
                    <a:pt x="827" y="192"/>
                    <a:pt x="411" y="574"/>
                  </a:cubicBezTo>
                  <a:lnTo>
                    <a:pt x="0" y="984"/>
                  </a:lnTo>
                  <a:cubicBezTo>
                    <a:pt x="696" y="1288"/>
                    <a:pt x="1303" y="1698"/>
                    <a:pt x="1838" y="2233"/>
                  </a:cubicBezTo>
                  <a:cubicBezTo>
                    <a:pt x="2373" y="2769"/>
                    <a:pt x="2802" y="3393"/>
                    <a:pt x="3087" y="4089"/>
                  </a:cubicBezTo>
                  <a:lnTo>
                    <a:pt x="3515" y="3661"/>
                  </a:lnTo>
                  <a:cubicBezTo>
                    <a:pt x="4300" y="2804"/>
                    <a:pt x="4265" y="1466"/>
                    <a:pt x="3444" y="645"/>
                  </a:cubicBezTo>
                  <a:cubicBezTo>
                    <a:pt x="3013" y="215"/>
                    <a:pt x="2451"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7"/>
            <p:cNvSpPr/>
            <p:nvPr/>
          </p:nvSpPr>
          <p:spPr>
            <a:xfrm>
              <a:off x="2248410" y="1359494"/>
              <a:ext cx="67096" cy="67599"/>
            </a:xfrm>
            <a:custGeom>
              <a:avLst/>
              <a:gdLst/>
              <a:ahLst/>
              <a:cxnLst/>
              <a:rect l="l" t="t" r="r" b="b"/>
              <a:pathLst>
                <a:path w="2570" h="2589" extrusionOk="0">
                  <a:moveTo>
                    <a:pt x="1285" y="1"/>
                  </a:moveTo>
                  <a:cubicBezTo>
                    <a:pt x="571" y="1"/>
                    <a:pt x="0" y="590"/>
                    <a:pt x="0" y="1303"/>
                  </a:cubicBezTo>
                  <a:cubicBezTo>
                    <a:pt x="0" y="2017"/>
                    <a:pt x="571" y="2588"/>
                    <a:pt x="1285" y="2588"/>
                  </a:cubicBezTo>
                  <a:cubicBezTo>
                    <a:pt x="1999" y="2588"/>
                    <a:pt x="2570" y="2017"/>
                    <a:pt x="2570" y="1303"/>
                  </a:cubicBezTo>
                  <a:cubicBezTo>
                    <a:pt x="2570" y="590"/>
                    <a:pt x="1999"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p:nvPr/>
          </p:nvSpPr>
          <p:spPr>
            <a:xfrm>
              <a:off x="1935825" y="1626913"/>
              <a:ext cx="112288" cy="106790"/>
            </a:xfrm>
            <a:custGeom>
              <a:avLst/>
              <a:gdLst/>
              <a:ahLst/>
              <a:cxnLst/>
              <a:rect l="l" t="t" r="r" b="b"/>
              <a:pathLst>
                <a:path w="4301" h="4090" extrusionOk="0">
                  <a:moveTo>
                    <a:pt x="1214" y="1"/>
                  </a:moveTo>
                  <a:lnTo>
                    <a:pt x="786" y="429"/>
                  </a:lnTo>
                  <a:cubicBezTo>
                    <a:pt x="1" y="1285"/>
                    <a:pt x="37" y="2623"/>
                    <a:pt x="857" y="3444"/>
                  </a:cubicBezTo>
                  <a:cubicBezTo>
                    <a:pt x="1288" y="3875"/>
                    <a:pt x="1851" y="4089"/>
                    <a:pt x="2412" y="4089"/>
                  </a:cubicBezTo>
                  <a:cubicBezTo>
                    <a:pt x="2944" y="4089"/>
                    <a:pt x="3474" y="3897"/>
                    <a:pt x="3891" y="3516"/>
                  </a:cubicBezTo>
                  <a:lnTo>
                    <a:pt x="4301" y="3105"/>
                  </a:lnTo>
                  <a:cubicBezTo>
                    <a:pt x="3605" y="2802"/>
                    <a:pt x="2998" y="2392"/>
                    <a:pt x="2463" y="1856"/>
                  </a:cubicBezTo>
                  <a:cubicBezTo>
                    <a:pt x="1928" y="1321"/>
                    <a:pt x="1500" y="696"/>
                    <a:pt x="1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7"/>
            <p:cNvSpPr/>
            <p:nvPr/>
          </p:nvSpPr>
          <p:spPr>
            <a:xfrm>
              <a:off x="1900893" y="1707044"/>
              <a:ext cx="67122" cy="67573"/>
            </a:xfrm>
            <a:custGeom>
              <a:avLst/>
              <a:gdLst/>
              <a:ahLst/>
              <a:cxnLst/>
              <a:rect l="l" t="t" r="r" b="b"/>
              <a:pathLst>
                <a:path w="2571" h="2588" extrusionOk="0">
                  <a:moveTo>
                    <a:pt x="1285" y="1"/>
                  </a:moveTo>
                  <a:cubicBezTo>
                    <a:pt x="572" y="1"/>
                    <a:pt x="1" y="589"/>
                    <a:pt x="1" y="1303"/>
                  </a:cubicBezTo>
                  <a:cubicBezTo>
                    <a:pt x="1" y="1999"/>
                    <a:pt x="572" y="2588"/>
                    <a:pt x="1285" y="2588"/>
                  </a:cubicBezTo>
                  <a:cubicBezTo>
                    <a:pt x="1999" y="2588"/>
                    <a:pt x="2570" y="1999"/>
                    <a:pt x="2570" y="1303"/>
                  </a:cubicBezTo>
                  <a:cubicBezTo>
                    <a:pt x="2570" y="589"/>
                    <a:pt x="1999"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7"/>
            <p:cNvSpPr/>
            <p:nvPr/>
          </p:nvSpPr>
          <p:spPr>
            <a:xfrm>
              <a:off x="2168286" y="1626913"/>
              <a:ext cx="112288" cy="106790"/>
            </a:xfrm>
            <a:custGeom>
              <a:avLst/>
              <a:gdLst/>
              <a:ahLst/>
              <a:cxnLst/>
              <a:rect l="l" t="t" r="r" b="b"/>
              <a:pathLst>
                <a:path w="4301" h="4090" extrusionOk="0">
                  <a:moveTo>
                    <a:pt x="3087" y="1"/>
                  </a:moveTo>
                  <a:cubicBezTo>
                    <a:pt x="2802" y="696"/>
                    <a:pt x="2373" y="1321"/>
                    <a:pt x="1838" y="1856"/>
                  </a:cubicBezTo>
                  <a:cubicBezTo>
                    <a:pt x="1303" y="2392"/>
                    <a:pt x="696" y="2802"/>
                    <a:pt x="0" y="3105"/>
                  </a:cubicBezTo>
                  <a:lnTo>
                    <a:pt x="411" y="3516"/>
                  </a:lnTo>
                  <a:cubicBezTo>
                    <a:pt x="827" y="3897"/>
                    <a:pt x="1358" y="4089"/>
                    <a:pt x="1889" y="4089"/>
                  </a:cubicBezTo>
                  <a:cubicBezTo>
                    <a:pt x="2451" y="4089"/>
                    <a:pt x="3013" y="3875"/>
                    <a:pt x="3444" y="3444"/>
                  </a:cubicBezTo>
                  <a:cubicBezTo>
                    <a:pt x="4265" y="2623"/>
                    <a:pt x="4300" y="1285"/>
                    <a:pt x="3515" y="429"/>
                  </a:cubicBezTo>
                  <a:lnTo>
                    <a:pt x="30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7"/>
            <p:cNvSpPr/>
            <p:nvPr/>
          </p:nvSpPr>
          <p:spPr>
            <a:xfrm>
              <a:off x="2248410" y="1707044"/>
              <a:ext cx="67096" cy="67573"/>
            </a:xfrm>
            <a:custGeom>
              <a:avLst/>
              <a:gdLst/>
              <a:ahLst/>
              <a:cxnLst/>
              <a:rect l="l" t="t" r="r" b="b"/>
              <a:pathLst>
                <a:path w="2570" h="2588" extrusionOk="0">
                  <a:moveTo>
                    <a:pt x="1285" y="1"/>
                  </a:moveTo>
                  <a:cubicBezTo>
                    <a:pt x="571" y="1"/>
                    <a:pt x="0" y="589"/>
                    <a:pt x="0" y="1303"/>
                  </a:cubicBezTo>
                  <a:cubicBezTo>
                    <a:pt x="0" y="1999"/>
                    <a:pt x="571" y="2588"/>
                    <a:pt x="1285" y="2588"/>
                  </a:cubicBezTo>
                  <a:cubicBezTo>
                    <a:pt x="1999" y="2588"/>
                    <a:pt x="2570" y="1999"/>
                    <a:pt x="2570" y="1303"/>
                  </a:cubicBezTo>
                  <a:cubicBezTo>
                    <a:pt x="2570" y="589"/>
                    <a:pt x="1999" y="1"/>
                    <a:pt x="1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7"/>
            <p:cNvSpPr/>
            <p:nvPr/>
          </p:nvSpPr>
          <p:spPr>
            <a:xfrm>
              <a:off x="2017828" y="1646939"/>
              <a:ext cx="53599" cy="43839"/>
            </a:xfrm>
            <a:custGeom>
              <a:avLst/>
              <a:gdLst/>
              <a:ahLst/>
              <a:cxnLst/>
              <a:rect l="l" t="t" r="r" b="b"/>
              <a:pathLst>
                <a:path w="2053" h="1679" extrusionOk="0">
                  <a:moveTo>
                    <a:pt x="1499" y="1"/>
                  </a:moveTo>
                  <a:cubicBezTo>
                    <a:pt x="982" y="108"/>
                    <a:pt x="482" y="268"/>
                    <a:pt x="0" y="447"/>
                  </a:cubicBezTo>
                  <a:cubicBezTo>
                    <a:pt x="571" y="1018"/>
                    <a:pt x="1267" y="1428"/>
                    <a:pt x="2052" y="1678"/>
                  </a:cubicBezTo>
                  <a:cubicBezTo>
                    <a:pt x="1945" y="1464"/>
                    <a:pt x="1838" y="1214"/>
                    <a:pt x="1749" y="911"/>
                  </a:cubicBezTo>
                  <a:cubicBezTo>
                    <a:pt x="1642" y="625"/>
                    <a:pt x="1570" y="322"/>
                    <a:pt x="14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7"/>
            <p:cNvSpPr/>
            <p:nvPr/>
          </p:nvSpPr>
          <p:spPr>
            <a:xfrm>
              <a:off x="2080695" y="1641821"/>
              <a:ext cx="55009" cy="54178"/>
            </a:xfrm>
            <a:custGeom>
              <a:avLst/>
              <a:gdLst/>
              <a:ahLst/>
              <a:cxnLst/>
              <a:rect l="l" t="t" r="r" b="b"/>
              <a:pathLst>
                <a:path w="2107" h="2075" extrusionOk="0">
                  <a:moveTo>
                    <a:pt x="1054" y="1"/>
                  </a:moveTo>
                  <a:cubicBezTo>
                    <a:pt x="697" y="1"/>
                    <a:pt x="358" y="18"/>
                    <a:pt x="1" y="54"/>
                  </a:cubicBezTo>
                  <a:cubicBezTo>
                    <a:pt x="72" y="322"/>
                    <a:pt x="144" y="572"/>
                    <a:pt x="215" y="821"/>
                  </a:cubicBezTo>
                  <a:cubicBezTo>
                    <a:pt x="483" y="1606"/>
                    <a:pt x="768" y="1945"/>
                    <a:pt x="947" y="2035"/>
                  </a:cubicBezTo>
                  <a:cubicBezTo>
                    <a:pt x="982" y="2061"/>
                    <a:pt x="1018" y="2075"/>
                    <a:pt x="1054" y="2075"/>
                  </a:cubicBezTo>
                  <a:cubicBezTo>
                    <a:pt x="1089" y="2075"/>
                    <a:pt x="1125" y="2061"/>
                    <a:pt x="1161" y="2035"/>
                  </a:cubicBezTo>
                  <a:cubicBezTo>
                    <a:pt x="1339" y="1945"/>
                    <a:pt x="1625" y="1606"/>
                    <a:pt x="1892" y="821"/>
                  </a:cubicBezTo>
                  <a:cubicBezTo>
                    <a:pt x="1964" y="572"/>
                    <a:pt x="2035" y="322"/>
                    <a:pt x="2106" y="54"/>
                  </a:cubicBezTo>
                  <a:cubicBezTo>
                    <a:pt x="1750" y="18"/>
                    <a:pt x="1411" y="1"/>
                    <a:pt x="10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p:nvPr/>
          </p:nvSpPr>
          <p:spPr>
            <a:xfrm>
              <a:off x="2144998" y="1646939"/>
              <a:ext cx="53599" cy="43839"/>
            </a:xfrm>
            <a:custGeom>
              <a:avLst/>
              <a:gdLst/>
              <a:ahLst/>
              <a:cxnLst/>
              <a:rect l="l" t="t" r="r" b="b"/>
              <a:pathLst>
                <a:path w="2053" h="1679" extrusionOk="0">
                  <a:moveTo>
                    <a:pt x="553" y="1"/>
                  </a:moveTo>
                  <a:cubicBezTo>
                    <a:pt x="482" y="322"/>
                    <a:pt x="411" y="625"/>
                    <a:pt x="304" y="911"/>
                  </a:cubicBezTo>
                  <a:cubicBezTo>
                    <a:pt x="214" y="1214"/>
                    <a:pt x="107" y="1464"/>
                    <a:pt x="0" y="1678"/>
                  </a:cubicBezTo>
                  <a:cubicBezTo>
                    <a:pt x="785" y="1428"/>
                    <a:pt x="1481" y="1018"/>
                    <a:pt x="2052" y="447"/>
                  </a:cubicBezTo>
                  <a:cubicBezTo>
                    <a:pt x="1570" y="268"/>
                    <a:pt x="1071" y="108"/>
                    <a:pt x="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7"/>
            <p:cNvSpPr/>
            <p:nvPr/>
          </p:nvSpPr>
          <p:spPr>
            <a:xfrm>
              <a:off x="1980077" y="1579392"/>
              <a:ext cx="72239" cy="59661"/>
            </a:xfrm>
            <a:custGeom>
              <a:avLst/>
              <a:gdLst/>
              <a:ahLst/>
              <a:cxnLst/>
              <a:rect l="l" t="t" r="r" b="b"/>
              <a:pathLst>
                <a:path w="2767" h="2285" extrusionOk="0">
                  <a:moveTo>
                    <a:pt x="1" y="1"/>
                  </a:moveTo>
                  <a:cubicBezTo>
                    <a:pt x="72" y="839"/>
                    <a:pt x="376" y="1624"/>
                    <a:pt x="822" y="2285"/>
                  </a:cubicBezTo>
                  <a:cubicBezTo>
                    <a:pt x="1446" y="2017"/>
                    <a:pt x="2106" y="1821"/>
                    <a:pt x="2767" y="1678"/>
                  </a:cubicBezTo>
                  <a:cubicBezTo>
                    <a:pt x="2695" y="1143"/>
                    <a:pt x="2660" y="572"/>
                    <a:pt x="26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7"/>
            <p:cNvSpPr/>
            <p:nvPr/>
          </p:nvSpPr>
          <p:spPr>
            <a:xfrm>
              <a:off x="2073255" y="1579392"/>
              <a:ext cx="69890" cy="39635"/>
            </a:xfrm>
            <a:custGeom>
              <a:avLst/>
              <a:gdLst/>
              <a:ahLst/>
              <a:cxnLst/>
              <a:rect l="l" t="t" r="r" b="b"/>
              <a:pathLst>
                <a:path w="2677" h="1518" extrusionOk="0">
                  <a:moveTo>
                    <a:pt x="1" y="1"/>
                  </a:moveTo>
                  <a:cubicBezTo>
                    <a:pt x="18" y="536"/>
                    <a:pt x="54" y="1036"/>
                    <a:pt x="125" y="1517"/>
                  </a:cubicBezTo>
                  <a:cubicBezTo>
                    <a:pt x="518" y="1482"/>
                    <a:pt x="928" y="1446"/>
                    <a:pt x="1339" y="1446"/>
                  </a:cubicBezTo>
                  <a:cubicBezTo>
                    <a:pt x="1749" y="1446"/>
                    <a:pt x="2159" y="1482"/>
                    <a:pt x="2552" y="1517"/>
                  </a:cubicBezTo>
                  <a:cubicBezTo>
                    <a:pt x="2623" y="1036"/>
                    <a:pt x="2659" y="536"/>
                    <a:pt x="2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2163613" y="1579392"/>
              <a:ext cx="72709" cy="59661"/>
            </a:xfrm>
            <a:custGeom>
              <a:avLst/>
              <a:gdLst/>
              <a:ahLst/>
              <a:cxnLst/>
              <a:rect l="l" t="t" r="r" b="b"/>
              <a:pathLst>
                <a:path w="2785" h="2285" extrusionOk="0">
                  <a:moveTo>
                    <a:pt x="144" y="1"/>
                  </a:moveTo>
                  <a:cubicBezTo>
                    <a:pt x="126" y="572"/>
                    <a:pt x="90" y="1143"/>
                    <a:pt x="1" y="1678"/>
                  </a:cubicBezTo>
                  <a:cubicBezTo>
                    <a:pt x="679" y="1821"/>
                    <a:pt x="1339" y="2017"/>
                    <a:pt x="1964" y="2285"/>
                  </a:cubicBezTo>
                  <a:cubicBezTo>
                    <a:pt x="2410" y="1624"/>
                    <a:pt x="2713" y="839"/>
                    <a:pt x="27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p:nvPr/>
          </p:nvSpPr>
          <p:spPr>
            <a:xfrm>
              <a:off x="2017828" y="1443829"/>
              <a:ext cx="53599" cy="43343"/>
            </a:xfrm>
            <a:custGeom>
              <a:avLst/>
              <a:gdLst/>
              <a:ahLst/>
              <a:cxnLst/>
              <a:rect l="l" t="t" r="r" b="b"/>
              <a:pathLst>
                <a:path w="2053" h="1660" extrusionOk="0">
                  <a:moveTo>
                    <a:pt x="2052" y="0"/>
                  </a:moveTo>
                  <a:lnTo>
                    <a:pt x="2052" y="0"/>
                  </a:lnTo>
                  <a:cubicBezTo>
                    <a:pt x="1267" y="232"/>
                    <a:pt x="571" y="661"/>
                    <a:pt x="0" y="1214"/>
                  </a:cubicBezTo>
                  <a:cubicBezTo>
                    <a:pt x="482" y="1410"/>
                    <a:pt x="982" y="1553"/>
                    <a:pt x="1499" y="1660"/>
                  </a:cubicBezTo>
                  <a:cubicBezTo>
                    <a:pt x="1570" y="1339"/>
                    <a:pt x="1642" y="1035"/>
                    <a:pt x="1749" y="750"/>
                  </a:cubicBezTo>
                  <a:cubicBezTo>
                    <a:pt x="1838" y="464"/>
                    <a:pt x="1945" y="215"/>
                    <a:pt x="2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7"/>
            <p:cNvSpPr/>
            <p:nvPr/>
          </p:nvSpPr>
          <p:spPr>
            <a:xfrm>
              <a:off x="2080695" y="1438477"/>
              <a:ext cx="55009" cy="54283"/>
            </a:xfrm>
            <a:custGeom>
              <a:avLst/>
              <a:gdLst/>
              <a:ahLst/>
              <a:cxnLst/>
              <a:rect l="l" t="t" r="r" b="b"/>
              <a:pathLst>
                <a:path w="2107" h="2079" extrusionOk="0">
                  <a:moveTo>
                    <a:pt x="1054" y="0"/>
                  </a:moveTo>
                  <a:cubicBezTo>
                    <a:pt x="1018" y="0"/>
                    <a:pt x="982" y="9"/>
                    <a:pt x="947" y="27"/>
                  </a:cubicBezTo>
                  <a:cubicBezTo>
                    <a:pt x="768" y="116"/>
                    <a:pt x="483" y="455"/>
                    <a:pt x="215" y="1258"/>
                  </a:cubicBezTo>
                  <a:cubicBezTo>
                    <a:pt x="144" y="1490"/>
                    <a:pt x="72" y="1740"/>
                    <a:pt x="1" y="2008"/>
                  </a:cubicBezTo>
                  <a:cubicBezTo>
                    <a:pt x="358" y="2043"/>
                    <a:pt x="697" y="2079"/>
                    <a:pt x="1054" y="2079"/>
                  </a:cubicBezTo>
                  <a:cubicBezTo>
                    <a:pt x="1411" y="2079"/>
                    <a:pt x="1750" y="2043"/>
                    <a:pt x="2106" y="2008"/>
                  </a:cubicBezTo>
                  <a:cubicBezTo>
                    <a:pt x="2035" y="1740"/>
                    <a:pt x="1964" y="1490"/>
                    <a:pt x="1892" y="1258"/>
                  </a:cubicBezTo>
                  <a:cubicBezTo>
                    <a:pt x="1625" y="455"/>
                    <a:pt x="1339" y="116"/>
                    <a:pt x="1161" y="27"/>
                  </a:cubicBezTo>
                  <a:cubicBezTo>
                    <a:pt x="1125" y="9"/>
                    <a:pt x="1089" y="0"/>
                    <a:pt x="10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7"/>
            <p:cNvSpPr/>
            <p:nvPr/>
          </p:nvSpPr>
          <p:spPr>
            <a:xfrm>
              <a:off x="2144998" y="1443829"/>
              <a:ext cx="53599" cy="43343"/>
            </a:xfrm>
            <a:custGeom>
              <a:avLst/>
              <a:gdLst/>
              <a:ahLst/>
              <a:cxnLst/>
              <a:rect l="l" t="t" r="r" b="b"/>
              <a:pathLst>
                <a:path w="2053" h="1660" extrusionOk="0">
                  <a:moveTo>
                    <a:pt x="0" y="0"/>
                  </a:moveTo>
                  <a:lnTo>
                    <a:pt x="0" y="0"/>
                  </a:lnTo>
                  <a:cubicBezTo>
                    <a:pt x="107" y="215"/>
                    <a:pt x="214" y="464"/>
                    <a:pt x="304" y="750"/>
                  </a:cubicBezTo>
                  <a:cubicBezTo>
                    <a:pt x="411" y="1035"/>
                    <a:pt x="482" y="1339"/>
                    <a:pt x="553" y="1660"/>
                  </a:cubicBezTo>
                  <a:cubicBezTo>
                    <a:pt x="1071" y="1553"/>
                    <a:pt x="1570" y="1410"/>
                    <a:pt x="2052" y="1214"/>
                  </a:cubicBezTo>
                  <a:cubicBezTo>
                    <a:pt x="1481" y="661"/>
                    <a:pt x="785" y="23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7"/>
            <p:cNvSpPr/>
            <p:nvPr/>
          </p:nvSpPr>
          <p:spPr>
            <a:xfrm>
              <a:off x="1980077" y="1495083"/>
              <a:ext cx="72239" cy="60105"/>
            </a:xfrm>
            <a:custGeom>
              <a:avLst/>
              <a:gdLst/>
              <a:ahLst/>
              <a:cxnLst/>
              <a:rect l="l" t="t" r="r" b="b"/>
              <a:pathLst>
                <a:path w="2767" h="2302" extrusionOk="0">
                  <a:moveTo>
                    <a:pt x="822" y="0"/>
                  </a:moveTo>
                  <a:cubicBezTo>
                    <a:pt x="376" y="660"/>
                    <a:pt x="72" y="1445"/>
                    <a:pt x="1" y="2302"/>
                  </a:cubicBezTo>
                  <a:lnTo>
                    <a:pt x="2642" y="2302"/>
                  </a:lnTo>
                  <a:cubicBezTo>
                    <a:pt x="2660" y="1713"/>
                    <a:pt x="2695" y="1142"/>
                    <a:pt x="2767" y="607"/>
                  </a:cubicBezTo>
                  <a:cubicBezTo>
                    <a:pt x="2106" y="482"/>
                    <a:pt x="1446" y="268"/>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7"/>
            <p:cNvSpPr/>
            <p:nvPr/>
          </p:nvSpPr>
          <p:spPr>
            <a:xfrm>
              <a:off x="2073255" y="1515109"/>
              <a:ext cx="69890" cy="40079"/>
            </a:xfrm>
            <a:custGeom>
              <a:avLst/>
              <a:gdLst/>
              <a:ahLst/>
              <a:cxnLst/>
              <a:rect l="l" t="t" r="r" b="b"/>
              <a:pathLst>
                <a:path w="2677" h="1535" extrusionOk="0">
                  <a:moveTo>
                    <a:pt x="125" y="0"/>
                  </a:moveTo>
                  <a:cubicBezTo>
                    <a:pt x="54" y="482"/>
                    <a:pt x="18" y="1000"/>
                    <a:pt x="1" y="1535"/>
                  </a:cubicBezTo>
                  <a:lnTo>
                    <a:pt x="2677" y="1535"/>
                  </a:lnTo>
                  <a:cubicBezTo>
                    <a:pt x="2659" y="1000"/>
                    <a:pt x="2623" y="482"/>
                    <a:pt x="2552" y="0"/>
                  </a:cubicBezTo>
                  <a:cubicBezTo>
                    <a:pt x="2159" y="36"/>
                    <a:pt x="1749" y="72"/>
                    <a:pt x="1339" y="72"/>
                  </a:cubicBezTo>
                  <a:cubicBezTo>
                    <a:pt x="928" y="72"/>
                    <a:pt x="518" y="36"/>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7"/>
            <p:cNvSpPr/>
            <p:nvPr/>
          </p:nvSpPr>
          <p:spPr>
            <a:xfrm>
              <a:off x="2163613" y="1495083"/>
              <a:ext cx="72709" cy="60105"/>
            </a:xfrm>
            <a:custGeom>
              <a:avLst/>
              <a:gdLst/>
              <a:ahLst/>
              <a:cxnLst/>
              <a:rect l="l" t="t" r="r" b="b"/>
              <a:pathLst>
                <a:path w="2785" h="2302" extrusionOk="0">
                  <a:moveTo>
                    <a:pt x="1964" y="0"/>
                  </a:moveTo>
                  <a:cubicBezTo>
                    <a:pt x="1339" y="268"/>
                    <a:pt x="679" y="482"/>
                    <a:pt x="1" y="607"/>
                  </a:cubicBezTo>
                  <a:cubicBezTo>
                    <a:pt x="90" y="1142"/>
                    <a:pt x="126" y="1713"/>
                    <a:pt x="144" y="2302"/>
                  </a:cubicBezTo>
                  <a:lnTo>
                    <a:pt x="2784" y="2302"/>
                  </a:lnTo>
                  <a:cubicBezTo>
                    <a:pt x="2713" y="1445"/>
                    <a:pt x="2410" y="660"/>
                    <a:pt x="1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8"/>
          <p:cNvSpPr txBox="1">
            <a:spLocks noGrp="1"/>
          </p:cNvSpPr>
          <p:nvPr>
            <p:ph type="title"/>
          </p:nvPr>
        </p:nvSpPr>
        <p:spPr>
          <a:xfrm>
            <a:off x="3600975" y="2737000"/>
            <a:ext cx="50964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Stakeholders</a:t>
            </a:r>
            <a:endParaRPr/>
          </a:p>
        </p:txBody>
      </p:sp>
      <p:sp>
        <p:nvSpPr>
          <p:cNvPr id="303" name="Google Shape;303;p38"/>
          <p:cNvSpPr txBox="1">
            <a:spLocks noGrp="1"/>
          </p:cNvSpPr>
          <p:nvPr>
            <p:ph type="subTitle" idx="1"/>
          </p:nvPr>
        </p:nvSpPr>
        <p:spPr>
          <a:xfrm>
            <a:off x="3600975" y="3672338"/>
            <a:ext cx="4485900" cy="44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 are those involved as far as the Disaster Management App is concerned</a:t>
            </a:r>
            <a:endParaRPr/>
          </a:p>
        </p:txBody>
      </p:sp>
      <p:sp>
        <p:nvSpPr>
          <p:cNvPr id="304" name="Google Shape;304;p38"/>
          <p:cNvSpPr txBox="1">
            <a:spLocks noGrp="1"/>
          </p:cNvSpPr>
          <p:nvPr>
            <p:ph type="title" idx="2"/>
          </p:nvPr>
        </p:nvSpPr>
        <p:spPr>
          <a:xfrm>
            <a:off x="3942125" y="569850"/>
            <a:ext cx="1696200" cy="10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05" name="Google Shape;305;p38"/>
          <p:cNvSpPr/>
          <p:nvPr/>
        </p:nvSpPr>
        <p:spPr>
          <a:xfrm rot="-5400000" flipH="1">
            <a:off x="660783" y="2446235"/>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3942113" y="17360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6131050" y="16515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1"/>
        <p:cNvGrpSpPr/>
        <p:nvPr/>
      </p:nvGrpSpPr>
      <p:grpSpPr>
        <a:xfrm>
          <a:off x="0" y="0"/>
          <a:ext cx="0" cy="0"/>
          <a:chOff x="0" y="0"/>
          <a:chExt cx="0" cy="0"/>
        </a:xfrm>
      </p:grpSpPr>
      <p:pic>
        <p:nvPicPr>
          <p:cNvPr id="312" name="Google Shape;312;p39"/>
          <p:cNvPicPr preferRelativeResize="0"/>
          <p:nvPr/>
        </p:nvPicPr>
        <p:blipFill>
          <a:blip r:embed="rId3">
            <a:alphaModFix/>
          </a:blip>
          <a:stretch>
            <a:fillRect/>
          </a:stretch>
        </p:blipFill>
        <p:spPr>
          <a:xfrm>
            <a:off x="947600" y="304225"/>
            <a:ext cx="1730975" cy="1568325"/>
          </a:xfrm>
          <a:prstGeom prst="rect">
            <a:avLst/>
          </a:prstGeom>
          <a:noFill/>
          <a:ln>
            <a:noFill/>
          </a:ln>
        </p:spPr>
      </p:pic>
      <p:pic>
        <p:nvPicPr>
          <p:cNvPr id="313" name="Google Shape;313;p39"/>
          <p:cNvPicPr preferRelativeResize="0"/>
          <p:nvPr/>
        </p:nvPicPr>
        <p:blipFill rotWithShape="1">
          <a:blip r:embed="rId4">
            <a:alphaModFix/>
          </a:blip>
          <a:srcRect l="6310" r="-6309"/>
          <a:stretch/>
        </p:blipFill>
        <p:spPr>
          <a:xfrm>
            <a:off x="3908926" y="177974"/>
            <a:ext cx="1798451" cy="1820836"/>
          </a:xfrm>
          <a:prstGeom prst="rect">
            <a:avLst/>
          </a:prstGeom>
          <a:noFill/>
          <a:ln>
            <a:noFill/>
          </a:ln>
        </p:spPr>
      </p:pic>
      <p:pic>
        <p:nvPicPr>
          <p:cNvPr id="314" name="Google Shape;314;p39"/>
          <p:cNvPicPr preferRelativeResize="0"/>
          <p:nvPr/>
        </p:nvPicPr>
        <p:blipFill>
          <a:blip r:embed="rId5">
            <a:alphaModFix/>
          </a:blip>
          <a:stretch>
            <a:fillRect/>
          </a:stretch>
        </p:blipFill>
        <p:spPr>
          <a:xfrm>
            <a:off x="6355276" y="304225"/>
            <a:ext cx="2389475" cy="1641700"/>
          </a:xfrm>
          <a:prstGeom prst="rect">
            <a:avLst/>
          </a:prstGeom>
          <a:noFill/>
          <a:ln>
            <a:noFill/>
          </a:ln>
        </p:spPr>
      </p:pic>
      <p:sp>
        <p:nvSpPr>
          <p:cNvPr id="315" name="Google Shape;315;p39"/>
          <p:cNvSpPr txBox="1"/>
          <p:nvPr/>
        </p:nvSpPr>
        <p:spPr>
          <a:xfrm>
            <a:off x="398675" y="2007075"/>
            <a:ext cx="2896800" cy="57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Epilogue"/>
                <a:ea typeface="Epilogue"/>
                <a:cs typeface="Epilogue"/>
                <a:sym typeface="Epilogue"/>
              </a:rPr>
              <a:t>Emergency Responders</a:t>
            </a:r>
            <a:endParaRPr sz="1600" b="1">
              <a:solidFill>
                <a:schemeClr val="dk1"/>
              </a:solidFill>
              <a:latin typeface="Epilogue"/>
              <a:ea typeface="Epilogue"/>
              <a:cs typeface="Epilogue"/>
              <a:sym typeface="Epilogue"/>
            </a:endParaRPr>
          </a:p>
        </p:txBody>
      </p:sp>
      <p:sp>
        <p:nvSpPr>
          <p:cNvPr id="316" name="Google Shape;316;p39"/>
          <p:cNvSpPr txBox="1"/>
          <p:nvPr/>
        </p:nvSpPr>
        <p:spPr>
          <a:xfrm>
            <a:off x="3325175" y="2007075"/>
            <a:ext cx="2585400" cy="57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Epilogue"/>
                <a:ea typeface="Epilogue"/>
                <a:cs typeface="Epilogue"/>
                <a:sym typeface="Epilogue"/>
              </a:rPr>
              <a:t>Community Members of Localities</a:t>
            </a:r>
            <a:endParaRPr sz="1600" b="1">
              <a:solidFill>
                <a:schemeClr val="dk1"/>
              </a:solidFill>
              <a:latin typeface="Epilogue"/>
              <a:ea typeface="Epilogue"/>
              <a:cs typeface="Epilogue"/>
              <a:sym typeface="Epilogue"/>
            </a:endParaRPr>
          </a:p>
        </p:txBody>
      </p:sp>
      <p:sp>
        <p:nvSpPr>
          <p:cNvPr id="317" name="Google Shape;317;p39"/>
          <p:cNvSpPr txBox="1"/>
          <p:nvPr/>
        </p:nvSpPr>
        <p:spPr>
          <a:xfrm>
            <a:off x="6460025" y="2007075"/>
            <a:ext cx="2585400" cy="57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latin typeface="Epilogue"/>
                <a:ea typeface="Epilogue"/>
                <a:cs typeface="Epilogue"/>
                <a:sym typeface="Epilogue"/>
              </a:rPr>
              <a:t>Technology Providers</a:t>
            </a:r>
            <a:endParaRPr sz="1600" b="1">
              <a:solidFill>
                <a:schemeClr val="dk1"/>
              </a:solidFill>
              <a:latin typeface="Epilogue"/>
              <a:ea typeface="Epilogue"/>
              <a:cs typeface="Epilogue"/>
              <a:sym typeface="Epilogue"/>
            </a:endParaRPr>
          </a:p>
        </p:txBody>
      </p:sp>
      <p:pic>
        <p:nvPicPr>
          <p:cNvPr id="318" name="Google Shape;318;p39"/>
          <p:cNvPicPr preferRelativeResize="0"/>
          <p:nvPr/>
        </p:nvPicPr>
        <p:blipFill>
          <a:blip r:embed="rId6">
            <a:alphaModFix/>
          </a:blip>
          <a:stretch>
            <a:fillRect/>
          </a:stretch>
        </p:blipFill>
        <p:spPr>
          <a:xfrm>
            <a:off x="1632913" y="2720000"/>
            <a:ext cx="1798450" cy="1809265"/>
          </a:xfrm>
          <a:prstGeom prst="rect">
            <a:avLst/>
          </a:prstGeom>
          <a:noFill/>
          <a:ln>
            <a:noFill/>
          </a:ln>
        </p:spPr>
      </p:pic>
      <p:sp>
        <p:nvSpPr>
          <p:cNvPr id="319" name="Google Shape;319;p39"/>
          <p:cNvSpPr txBox="1"/>
          <p:nvPr/>
        </p:nvSpPr>
        <p:spPr>
          <a:xfrm>
            <a:off x="1384038" y="4529275"/>
            <a:ext cx="2296200" cy="57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Epilogue"/>
                <a:ea typeface="Epilogue"/>
                <a:cs typeface="Epilogue"/>
                <a:sym typeface="Epilogue"/>
              </a:rPr>
              <a:t>Broadcast stations</a:t>
            </a:r>
            <a:endParaRPr sz="1600" b="1">
              <a:solidFill>
                <a:schemeClr val="dk1"/>
              </a:solidFill>
              <a:latin typeface="Epilogue"/>
              <a:ea typeface="Epilogue"/>
              <a:cs typeface="Epilogue"/>
              <a:sym typeface="Epilogue"/>
            </a:endParaRPr>
          </a:p>
        </p:txBody>
      </p:sp>
      <p:pic>
        <p:nvPicPr>
          <p:cNvPr id="320" name="Google Shape;320;p39"/>
          <p:cNvPicPr preferRelativeResize="0"/>
          <p:nvPr/>
        </p:nvPicPr>
        <p:blipFill>
          <a:blip r:embed="rId7">
            <a:alphaModFix/>
          </a:blip>
          <a:stretch>
            <a:fillRect/>
          </a:stretch>
        </p:blipFill>
        <p:spPr>
          <a:xfrm>
            <a:off x="5433513" y="2905625"/>
            <a:ext cx="2125924" cy="1545474"/>
          </a:xfrm>
          <a:prstGeom prst="rect">
            <a:avLst/>
          </a:prstGeom>
          <a:noFill/>
          <a:ln>
            <a:noFill/>
          </a:ln>
        </p:spPr>
      </p:pic>
      <p:sp>
        <p:nvSpPr>
          <p:cNvPr id="321" name="Google Shape;321;p39"/>
          <p:cNvSpPr txBox="1"/>
          <p:nvPr/>
        </p:nvSpPr>
        <p:spPr>
          <a:xfrm>
            <a:off x="5203775" y="4363825"/>
            <a:ext cx="2585400" cy="57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Epilogue"/>
                <a:ea typeface="Epilogue"/>
                <a:cs typeface="Epilogue"/>
                <a:sym typeface="Epilogue"/>
              </a:rPr>
              <a:t>NGO and Humanitarian Organizations</a:t>
            </a:r>
            <a:endParaRPr sz="1600" b="1">
              <a:solidFill>
                <a:schemeClr val="dk1"/>
              </a:solidFill>
              <a:latin typeface="Epilogue"/>
              <a:ea typeface="Epilogue"/>
              <a:cs typeface="Epilogue"/>
              <a:sym typeface="Epilogu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0"/>
          <p:cNvSpPr txBox="1">
            <a:spLocks noGrp="1"/>
          </p:cNvSpPr>
          <p:nvPr>
            <p:ph type="title"/>
          </p:nvPr>
        </p:nvSpPr>
        <p:spPr>
          <a:xfrm>
            <a:off x="3147600" y="2737000"/>
            <a:ext cx="52803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Brainstorming</a:t>
            </a:r>
            <a:endParaRPr/>
          </a:p>
        </p:txBody>
      </p:sp>
      <p:sp>
        <p:nvSpPr>
          <p:cNvPr id="327" name="Google Shape;327;p40"/>
          <p:cNvSpPr txBox="1">
            <a:spLocks noGrp="1"/>
          </p:cNvSpPr>
          <p:nvPr>
            <p:ph type="subTitle" idx="1"/>
          </p:nvPr>
        </p:nvSpPr>
        <p:spPr>
          <a:xfrm>
            <a:off x="3147600" y="3672338"/>
            <a:ext cx="4485900" cy="44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Spontaneous contribution of creative ideas and solutions.</a:t>
            </a:r>
            <a:endParaRPr/>
          </a:p>
        </p:txBody>
      </p:sp>
      <p:sp>
        <p:nvSpPr>
          <p:cNvPr id="328" name="Google Shape;328;p40"/>
          <p:cNvSpPr txBox="1">
            <a:spLocks noGrp="1"/>
          </p:cNvSpPr>
          <p:nvPr>
            <p:ph type="title" idx="2"/>
          </p:nvPr>
        </p:nvSpPr>
        <p:spPr>
          <a:xfrm>
            <a:off x="3942125" y="569850"/>
            <a:ext cx="1696200" cy="10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29" name="Google Shape;329;p40"/>
          <p:cNvSpPr/>
          <p:nvPr/>
        </p:nvSpPr>
        <p:spPr>
          <a:xfrm rot="-5400000" flipH="1">
            <a:off x="660783" y="2446235"/>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0"/>
          <p:cNvSpPr/>
          <p:nvPr/>
        </p:nvSpPr>
        <p:spPr>
          <a:xfrm>
            <a:off x="3942113" y="1736043"/>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0"/>
          <p:cNvSpPr/>
          <p:nvPr/>
        </p:nvSpPr>
        <p:spPr>
          <a:xfrm>
            <a:off x="6131050" y="1651539"/>
            <a:ext cx="623487" cy="539471"/>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1"/>
          <p:cNvSpPr txBox="1">
            <a:spLocks noGrp="1"/>
          </p:cNvSpPr>
          <p:nvPr>
            <p:ph type="subTitle" idx="2"/>
          </p:nvPr>
        </p:nvSpPr>
        <p:spPr>
          <a:xfrm>
            <a:off x="2379771" y="1410125"/>
            <a:ext cx="50826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User Needs and Expectations</a:t>
            </a:r>
            <a:endParaRPr/>
          </a:p>
        </p:txBody>
      </p:sp>
      <p:sp>
        <p:nvSpPr>
          <p:cNvPr id="337" name="Google Shape;337;p41"/>
          <p:cNvSpPr txBox="1">
            <a:spLocks noGrp="1"/>
          </p:cNvSpPr>
          <p:nvPr>
            <p:ph type="subTitle" idx="1"/>
          </p:nvPr>
        </p:nvSpPr>
        <p:spPr>
          <a:xfrm>
            <a:off x="2379850" y="1747775"/>
            <a:ext cx="5708100" cy="58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This category focused on understanding the specific requirements, preferences, and challenges of potential users</a:t>
            </a:r>
            <a:endParaRPr/>
          </a:p>
        </p:txBody>
      </p:sp>
      <p:sp>
        <p:nvSpPr>
          <p:cNvPr id="338" name="Google Shape;338;p41"/>
          <p:cNvSpPr txBox="1">
            <a:spLocks noGrp="1"/>
          </p:cNvSpPr>
          <p:nvPr>
            <p:ph type="ctrTitle"/>
          </p:nvPr>
        </p:nvSpPr>
        <p:spPr>
          <a:xfrm>
            <a:off x="713250" y="465900"/>
            <a:ext cx="77175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Category of Questions and Ideas</a:t>
            </a:r>
            <a:endParaRPr sz="2700"/>
          </a:p>
        </p:txBody>
      </p:sp>
      <p:sp>
        <p:nvSpPr>
          <p:cNvPr id="339" name="Google Shape;339;p41"/>
          <p:cNvSpPr txBox="1">
            <a:spLocks noGrp="1"/>
          </p:cNvSpPr>
          <p:nvPr>
            <p:ph type="subTitle" idx="3"/>
          </p:nvPr>
        </p:nvSpPr>
        <p:spPr>
          <a:xfrm>
            <a:off x="2379850" y="2820125"/>
            <a:ext cx="5848800" cy="58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These questions aimed to gather insights into users' real-life experiences related to disasters.</a:t>
            </a:r>
            <a:endParaRPr/>
          </a:p>
        </p:txBody>
      </p:sp>
      <p:sp>
        <p:nvSpPr>
          <p:cNvPr id="340" name="Google Shape;340;p41"/>
          <p:cNvSpPr txBox="1">
            <a:spLocks noGrp="1"/>
          </p:cNvSpPr>
          <p:nvPr>
            <p:ph type="subTitle" idx="4"/>
          </p:nvPr>
        </p:nvSpPr>
        <p:spPr>
          <a:xfrm>
            <a:off x="2379775" y="2482475"/>
            <a:ext cx="57081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Scenario-based Questions</a:t>
            </a:r>
            <a:endParaRPr/>
          </a:p>
        </p:txBody>
      </p:sp>
      <p:sp>
        <p:nvSpPr>
          <p:cNvPr id="341" name="Google Shape;341;p41"/>
          <p:cNvSpPr txBox="1">
            <a:spLocks noGrp="1"/>
          </p:cNvSpPr>
          <p:nvPr>
            <p:ph type="subTitle" idx="5"/>
          </p:nvPr>
        </p:nvSpPr>
        <p:spPr>
          <a:xfrm>
            <a:off x="2379850" y="3892475"/>
            <a:ext cx="4676100" cy="58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These questions involve gathering information about users' geographical locations.</a:t>
            </a:r>
            <a:endParaRPr/>
          </a:p>
        </p:txBody>
      </p:sp>
      <p:sp>
        <p:nvSpPr>
          <p:cNvPr id="342" name="Google Shape;342;p41"/>
          <p:cNvSpPr txBox="1">
            <a:spLocks noGrp="1"/>
          </p:cNvSpPr>
          <p:nvPr>
            <p:ph type="subTitle" idx="6"/>
          </p:nvPr>
        </p:nvSpPr>
        <p:spPr>
          <a:xfrm>
            <a:off x="2379774" y="3554825"/>
            <a:ext cx="42528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Location-based Ideas</a:t>
            </a:r>
            <a:endParaRPr/>
          </a:p>
        </p:txBody>
      </p:sp>
      <p:sp>
        <p:nvSpPr>
          <p:cNvPr id="343" name="Google Shape;343;p41"/>
          <p:cNvSpPr/>
          <p:nvPr/>
        </p:nvSpPr>
        <p:spPr>
          <a:xfrm>
            <a:off x="1151450" y="1551845"/>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1"/>
          <p:cNvSpPr/>
          <p:nvPr/>
        </p:nvSpPr>
        <p:spPr>
          <a:xfrm>
            <a:off x="1151450" y="2624195"/>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1"/>
          <p:cNvSpPr/>
          <p:nvPr/>
        </p:nvSpPr>
        <p:spPr>
          <a:xfrm>
            <a:off x="1151450" y="3696545"/>
            <a:ext cx="735641" cy="636513"/>
          </a:xfrm>
          <a:custGeom>
            <a:avLst/>
            <a:gdLst/>
            <a:ahLst/>
            <a:cxnLst/>
            <a:rect l="l" t="t" r="r" b="b"/>
            <a:pathLst>
              <a:path w="12037" h="10415" extrusionOk="0">
                <a:moveTo>
                  <a:pt x="6050" y="0"/>
                </a:moveTo>
                <a:cubicBezTo>
                  <a:pt x="4802" y="0"/>
                  <a:pt x="3742" y="250"/>
                  <a:pt x="2869" y="686"/>
                </a:cubicBezTo>
                <a:cubicBezTo>
                  <a:pt x="1934" y="1123"/>
                  <a:pt x="1248" y="1684"/>
                  <a:pt x="749" y="2495"/>
                </a:cubicBezTo>
                <a:cubicBezTo>
                  <a:pt x="250" y="3243"/>
                  <a:pt x="0" y="4179"/>
                  <a:pt x="0" y="5176"/>
                </a:cubicBezTo>
                <a:cubicBezTo>
                  <a:pt x="0" y="6237"/>
                  <a:pt x="250" y="7110"/>
                  <a:pt x="749" y="7920"/>
                </a:cubicBezTo>
                <a:cubicBezTo>
                  <a:pt x="1248" y="8669"/>
                  <a:pt x="1934" y="9292"/>
                  <a:pt x="2869" y="9729"/>
                </a:cubicBezTo>
                <a:cubicBezTo>
                  <a:pt x="3742" y="10165"/>
                  <a:pt x="4802" y="10415"/>
                  <a:pt x="6050" y="10415"/>
                </a:cubicBezTo>
                <a:cubicBezTo>
                  <a:pt x="7235" y="10415"/>
                  <a:pt x="8295" y="10165"/>
                  <a:pt x="9168" y="9729"/>
                </a:cubicBezTo>
                <a:cubicBezTo>
                  <a:pt x="10103" y="9292"/>
                  <a:pt x="10789" y="8669"/>
                  <a:pt x="11288" y="7920"/>
                </a:cubicBezTo>
                <a:cubicBezTo>
                  <a:pt x="11787" y="7110"/>
                  <a:pt x="12037" y="6237"/>
                  <a:pt x="12037" y="5176"/>
                </a:cubicBezTo>
                <a:cubicBezTo>
                  <a:pt x="12037" y="4179"/>
                  <a:pt x="11787" y="3243"/>
                  <a:pt x="11288" y="2495"/>
                </a:cubicBezTo>
                <a:cubicBezTo>
                  <a:pt x="10789" y="1684"/>
                  <a:pt x="10103" y="1123"/>
                  <a:pt x="9168" y="686"/>
                </a:cubicBezTo>
                <a:cubicBezTo>
                  <a:pt x="8295" y="250"/>
                  <a:pt x="7235" y="0"/>
                  <a:pt x="6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1"/>
          <p:cNvSpPr/>
          <p:nvPr/>
        </p:nvSpPr>
        <p:spPr>
          <a:xfrm rot="5400000">
            <a:off x="7457557" y="2729760"/>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41"/>
          <p:cNvGrpSpPr/>
          <p:nvPr/>
        </p:nvGrpSpPr>
        <p:grpSpPr>
          <a:xfrm>
            <a:off x="1370179" y="3845178"/>
            <a:ext cx="298169" cy="339253"/>
            <a:chOff x="1529350" y="258825"/>
            <a:chExt cx="423475" cy="481825"/>
          </a:xfrm>
        </p:grpSpPr>
        <p:sp>
          <p:nvSpPr>
            <p:cNvPr id="348" name="Google Shape;348;p4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9" name="Google Shape;349;p4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50" name="Google Shape;350;p41"/>
          <p:cNvGrpSpPr/>
          <p:nvPr/>
        </p:nvGrpSpPr>
        <p:grpSpPr>
          <a:xfrm>
            <a:off x="1346549" y="1725416"/>
            <a:ext cx="345444" cy="289351"/>
            <a:chOff x="3331923" y="2689563"/>
            <a:chExt cx="415997" cy="348490"/>
          </a:xfrm>
        </p:grpSpPr>
        <p:sp>
          <p:nvSpPr>
            <p:cNvPr id="351" name="Google Shape;351;p41"/>
            <p:cNvSpPr/>
            <p:nvPr/>
          </p:nvSpPr>
          <p:spPr>
            <a:xfrm>
              <a:off x="3555038" y="2689563"/>
              <a:ext cx="192882" cy="348490"/>
            </a:xfrm>
            <a:custGeom>
              <a:avLst/>
              <a:gdLst/>
              <a:ahLst/>
              <a:cxnLst/>
              <a:rect l="l" t="t" r="r" b="b"/>
              <a:pathLst>
                <a:path w="7388" h="13347" extrusionOk="0">
                  <a:moveTo>
                    <a:pt x="929" y="1"/>
                  </a:moveTo>
                  <a:cubicBezTo>
                    <a:pt x="608" y="1"/>
                    <a:pt x="304" y="36"/>
                    <a:pt x="1" y="90"/>
                  </a:cubicBezTo>
                  <a:cubicBezTo>
                    <a:pt x="72" y="126"/>
                    <a:pt x="126" y="161"/>
                    <a:pt x="179" y="215"/>
                  </a:cubicBezTo>
                  <a:cubicBezTo>
                    <a:pt x="1214" y="946"/>
                    <a:pt x="1982" y="1981"/>
                    <a:pt x="2410" y="3194"/>
                  </a:cubicBezTo>
                  <a:cubicBezTo>
                    <a:pt x="2445" y="3302"/>
                    <a:pt x="3052" y="5014"/>
                    <a:pt x="3462" y="6156"/>
                  </a:cubicBezTo>
                  <a:cubicBezTo>
                    <a:pt x="3819" y="7156"/>
                    <a:pt x="3909" y="7405"/>
                    <a:pt x="3926" y="7477"/>
                  </a:cubicBezTo>
                  <a:cubicBezTo>
                    <a:pt x="4087" y="7887"/>
                    <a:pt x="4033" y="8369"/>
                    <a:pt x="3766" y="8744"/>
                  </a:cubicBezTo>
                  <a:cubicBezTo>
                    <a:pt x="3516" y="9126"/>
                    <a:pt x="3080" y="9354"/>
                    <a:pt x="2632" y="9354"/>
                  </a:cubicBezTo>
                  <a:cubicBezTo>
                    <a:pt x="2600" y="9354"/>
                    <a:pt x="2567" y="9353"/>
                    <a:pt x="2535" y="9350"/>
                  </a:cubicBezTo>
                  <a:lnTo>
                    <a:pt x="2535" y="9707"/>
                  </a:lnTo>
                  <a:cubicBezTo>
                    <a:pt x="2535" y="10474"/>
                    <a:pt x="2178" y="11206"/>
                    <a:pt x="1571" y="11688"/>
                  </a:cubicBezTo>
                  <a:cubicBezTo>
                    <a:pt x="1179" y="12009"/>
                    <a:pt x="679" y="12187"/>
                    <a:pt x="126" y="12205"/>
                  </a:cubicBezTo>
                  <a:lnTo>
                    <a:pt x="126" y="13347"/>
                  </a:lnTo>
                  <a:lnTo>
                    <a:pt x="3016" y="13347"/>
                  </a:lnTo>
                  <a:cubicBezTo>
                    <a:pt x="3266" y="13347"/>
                    <a:pt x="3480" y="13133"/>
                    <a:pt x="3480" y="12883"/>
                  </a:cubicBezTo>
                  <a:lnTo>
                    <a:pt x="3480" y="11134"/>
                  </a:lnTo>
                  <a:lnTo>
                    <a:pt x="3909" y="11242"/>
                  </a:lnTo>
                  <a:cubicBezTo>
                    <a:pt x="4041" y="11276"/>
                    <a:pt x="4175" y="11293"/>
                    <a:pt x="4307" y="11293"/>
                  </a:cubicBezTo>
                  <a:cubicBezTo>
                    <a:pt x="4657" y="11293"/>
                    <a:pt x="4998" y="11176"/>
                    <a:pt x="5282" y="10956"/>
                  </a:cubicBezTo>
                  <a:cubicBezTo>
                    <a:pt x="5657" y="10653"/>
                    <a:pt x="5889" y="10207"/>
                    <a:pt x="5889" y="9707"/>
                  </a:cubicBezTo>
                  <a:lnTo>
                    <a:pt x="5889" y="8422"/>
                  </a:lnTo>
                  <a:lnTo>
                    <a:pt x="6906" y="8422"/>
                  </a:lnTo>
                  <a:cubicBezTo>
                    <a:pt x="7049" y="8422"/>
                    <a:pt x="7192" y="8351"/>
                    <a:pt x="7281" y="8226"/>
                  </a:cubicBezTo>
                  <a:cubicBezTo>
                    <a:pt x="7370" y="8101"/>
                    <a:pt x="7388" y="7941"/>
                    <a:pt x="7334" y="7798"/>
                  </a:cubicBezTo>
                  <a:lnTo>
                    <a:pt x="5800" y="3498"/>
                  </a:lnTo>
                  <a:cubicBezTo>
                    <a:pt x="5086" y="1392"/>
                    <a:pt x="3123"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1"/>
            <p:cNvSpPr/>
            <p:nvPr/>
          </p:nvSpPr>
          <p:spPr>
            <a:xfrm>
              <a:off x="3418574" y="2773873"/>
              <a:ext cx="97851" cy="82978"/>
            </a:xfrm>
            <a:custGeom>
              <a:avLst/>
              <a:gdLst/>
              <a:ahLst/>
              <a:cxnLst/>
              <a:rect l="l" t="t" r="r" b="b"/>
              <a:pathLst>
                <a:path w="3748" h="3178" extrusionOk="0">
                  <a:moveTo>
                    <a:pt x="709" y="0"/>
                  </a:moveTo>
                  <a:cubicBezTo>
                    <a:pt x="657" y="0"/>
                    <a:pt x="604" y="6"/>
                    <a:pt x="553" y="19"/>
                  </a:cubicBezTo>
                  <a:cubicBezTo>
                    <a:pt x="161" y="144"/>
                    <a:pt x="0" y="590"/>
                    <a:pt x="18" y="929"/>
                  </a:cubicBezTo>
                  <a:cubicBezTo>
                    <a:pt x="36" y="1197"/>
                    <a:pt x="143" y="1482"/>
                    <a:pt x="321" y="1750"/>
                  </a:cubicBezTo>
                  <a:cubicBezTo>
                    <a:pt x="607" y="2196"/>
                    <a:pt x="1053" y="2606"/>
                    <a:pt x="1677" y="3034"/>
                  </a:cubicBezTo>
                  <a:cubicBezTo>
                    <a:pt x="1731" y="3088"/>
                    <a:pt x="1820" y="3159"/>
                    <a:pt x="1874" y="3177"/>
                  </a:cubicBezTo>
                  <a:cubicBezTo>
                    <a:pt x="1909" y="3141"/>
                    <a:pt x="1998" y="3088"/>
                    <a:pt x="2070" y="3034"/>
                  </a:cubicBezTo>
                  <a:cubicBezTo>
                    <a:pt x="2676" y="2606"/>
                    <a:pt x="3123" y="2196"/>
                    <a:pt x="3408" y="1750"/>
                  </a:cubicBezTo>
                  <a:cubicBezTo>
                    <a:pt x="3586" y="1482"/>
                    <a:pt x="3694" y="1197"/>
                    <a:pt x="3711" y="929"/>
                  </a:cubicBezTo>
                  <a:cubicBezTo>
                    <a:pt x="3747" y="590"/>
                    <a:pt x="3586" y="144"/>
                    <a:pt x="3176" y="19"/>
                  </a:cubicBezTo>
                  <a:cubicBezTo>
                    <a:pt x="3125" y="6"/>
                    <a:pt x="3075" y="0"/>
                    <a:pt x="3024" y="0"/>
                  </a:cubicBezTo>
                  <a:cubicBezTo>
                    <a:pt x="2932" y="0"/>
                    <a:pt x="2840" y="20"/>
                    <a:pt x="2748" y="55"/>
                  </a:cubicBezTo>
                  <a:cubicBezTo>
                    <a:pt x="2569" y="162"/>
                    <a:pt x="2409" y="376"/>
                    <a:pt x="2302" y="644"/>
                  </a:cubicBezTo>
                  <a:cubicBezTo>
                    <a:pt x="2230" y="822"/>
                    <a:pt x="2070" y="947"/>
                    <a:pt x="1874" y="947"/>
                  </a:cubicBezTo>
                  <a:cubicBezTo>
                    <a:pt x="1677" y="947"/>
                    <a:pt x="1499" y="822"/>
                    <a:pt x="1427" y="644"/>
                  </a:cubicBezTo>
                  <a:cubicBezTo>
                    <a:pt x="1338" y="376"/>
                    <a:pt x="1178" y="162"/>
                    <a:pt x="981" y="55"/>
                  </a:cubicBezTo>
                  <a:cubicBezTo>
                    <a:pt x="901" y="20"/>
                    <a:pt x="805" y="0"/>
                    <a:pt x="7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1"/>
            <p:cNvSpPr/>
            <p:nvPr/>
          </p:nvSpPr>
          <p:spPr>
            <a:xfrm>
              <a:off x="3331923" y="2689563"/>
              <a:ext cx="306058" cy="348490"/>
            </a:xfrm>
            <a:custGeom>
              <a:avLst/>
              <a:gdLst/>
              <a:ahLst/>
              <a:cxnLst/>
              <a:rect l="l" t="t" r="r" b="b"/>
              <a:pathLst>
                <a:path w="11723" h="13347" extrusionOk="0">
                  <a:moveTo>
                    <a:pt x="6334" y="2297"/>
                  </a:moveTo>
                  <a:cubicBezTo>
                    <a:pt x="6475" y="2297"/>
                    <a:pt x="6619" y="2317"/>
                    <a:pt x="6763" y="2356"/>
                  </a:cubicBezTo>
                  <a:cubicBezTo>
                    <a:pt x="7530" y="2588"/>
                    <a:pt x="8030" y="3355"/>
                    <a:pt x="7958" y="4229"/>
                  </a:cubicBezTo>
                  <a:cubicBezTo>
                    <a:pt x="7922" y="4658"/>
                    <a:pt x="7780" y="5068"/>
                    <a:pt x="7512" y="5478"/>
                  </a:cubicBezTo>
                  <a:cubicBezTo>
                    <a:pt x="7155" y="6031"/>
                    <a:pt x="6638" y="6531"/>
                    <a:pt x="5924" y="7031"/>
                  </a:cubicBezTo>
                  <a:cubicBezTo>
                    <a:pt x="5764" y="7138"/>
                    <a:pt x="5514" y="7352"/>
                    <a:pt x="5317" y="7405"/>
                  </a:cubicBezTo>
                  <a:cubicBezTo>
                    <a:pt x="5282" y="7414"/>
                    <a:pt x="5237" y="7419"/>
                    <a:pt x="5193" y="7419"/>
                  </a:cubicBezTo>
                  <a:cubicBezTo>
                    <a:pt x="5148" y="7419"/>
                    <a:pt x="5103" y="7414"/>
                    <a:pt x="5068" y="7405"/>
                  </a:cubicBezTo>
                  <a:cubicBezTo>
                    <a:pt x="4871" y="7352"/>
                    <a:pt x="4604" y="7138"/>
                    <a:pt x="4461" y="7031"/>
                  </a:cubicBezTo>
                  <a:cubicBezTo>
                    <a:pt x="3747" y="6531"/>
                    <a:pt x="3230" y="6031"/>
                    <a:pt x="2873" y="5478"/>
                  </a:cubicBezTo>
                  <a:cubicBezTo>
                    <a:pt x="2605" y="5068"/>
                    <a:pt x="2445" y="4658"/>
                    <a:pt x="2409" y="4229"/>
                  </a:cubicBezTo>
                  <a:cubicBezTo>
                    <a:pt x="2356" y="3355"/>
                    <a:pt x="2837" y="2588"/>
                    <a:pt x="3622" y="2356"/>
                  </a:cubicBezTo>
                  <a:cubicBezTo>
                    <a:pt x="3760" y="2317"/>
                    <a:pt x="3902" y="2297"/>
                    <a:pt x="4044" y="2297"/>
                  </a:cubicBezTo>
                  <a:cubicBezTo>
                    <a:pt x="4288" y="2297"/>
                    <a:pt x="4532" y="2356"/>
                    <a:pt x="4746" y="2481"/>
                  </a:cubicBezTo>
                  <a:cubicBezTo>
                    <a:pt x="4907" y="2552"/>
                    <a:pt x="5050" y="2677"/>
                    <a:pt x="5193" y="2820"/>
                  </a:cubicBezTo>
                  <a:cubicBezTo>
                    <a:pt x="5317" y="2677"/>
                    <a:pt x="5460" y="2570"/>
                    <a:pt x="5639" y="2481"/>
                  </a:cubicBezTo>
                  <a:cubicBezTo>
                    <a:pt x="5853" y="2356"/>
                    <a:pt x="6090" y="2297"/>
                    <a:pt x="6334" y="2297"/>
                  </a:cubicBezTo>
                  <a:close/>
                  <a:moveTo>
                    <a:pt x="5193" y="1"/>
                  </a:moveTo>
                  <a:cubicBezTo>
                    <a:pt x="3801" y="1"/>
                    <a:pt x="2480" y="554"/>
                    <a:pt x="1499" y="1553"/>
                  </a:cubicBezTo>
                  <a:cubicBezTo>
                    <a:pt x="536" y="2552"/>
                    <a:pt x="0" y="3855"/>
                    <a:pt x="18" y="5229"/>
                  </a:cubicBezTo>
                  <a:cubicBezTo>
                    <a:pt x="36" y="6103"/>
                    <a:pt x="268" y="6959"/>
                    <a:pt x="696" y="7727"/>
                  </a:cubicBezTo>
                  <a:cubicBezTo>
                    <a:pt x="1089" y="8405"/>
                    <a:pt x="1356" y="9100"/>
                    <a:pt x="1517" y="9778"/>
                  </a:cubicBezTo>
                  <a:cubicBezTo>
                    <a:pt x="1678" y="10492"/>
                    <a:pt x="1767" y="11242"/>
                    <a:pt x="1767" y="11973"/>
                  </a:cubicBezTo>
                  <a:lnTo>
                    <a:pt x="1767" y="12883"/>
                  </a:lnTo>
                  <a:cubicBezTo>
                    <a:pt x="1767" y="13133"/>
                    <a:pt x="1963" y="13347"/>
                    <a:pt x="2231" y="13347"/>
                  </a:cubicBezTo>
                  <a:lnTo>
                    <a:pt x="7744" y="13347"/>
                  </a:lnTo>
                  <a:lnTo>
                    <a:pt x="7744" y="11134"/>
                  </a:lnTo>
                  <a:cubicBezTo>
                    <a:pt x="8008" y="11222"/>
                    <a:pt x="8294" y="11282"/>
                    <a:pt x="8575" y="11282"/>
                  </a:cubicBezTo>
                  <a:cubicBezTo>
                    <a:pt x="8921" y="11282"/>
                    <a:pt x="9261" y="11192"/>
                    <a:pt x="9546" y="10956"/>
                  </a:cubicBezTo>
                  <a:cubicBezTo>
                    <a:pt x="9921" y="10653"/>
                    <a:pt x="10153" y="10207"/>
                    <a:pt x="10153" y="9707"/>
                  </a:cubicBezTo>
                  <a:lnTo>
                    <a:pt x="10153" y="8422"/>
                  </a:lnTo>
                  <a:lnTo>
                    <a:pt x="11170" y="8422"/>
                  </a:lnTo>
                  <a:cubicBezTo>
                    <a:pt x="11473" y="8422"/>
                    <a:pt x="11723" y="8083"/>
                    <a:pt x="11598" y="7798"/>
                  </a:cubicBezTo>
                  <a:cubicBezTo>
                    <a:pt x="11598" y="7798"/>
                    <a:pt x="10064" y="3498"/>
                    <a:pt x="10064" y="3498"/>
                  </a:cubicBezTo>
                  <a:cubicBezTo>
                    <a:pt x="9350" y="1410"/>
                    <a:pt x="7405" y="1"/>
                    <a:pt x="5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41"/>
          <p:cNvGrpSpPr/>
          <p:nvPr/>
        </p:nvGrpSpPr>
        <p:grpSpPr>
          <a:xfrm>
            <a:off x="1349176" y="2793397"/>
            <a:ext cx="340204" cy="298116"/>
            <a:chOff x="899850" y="871450"/>
            <a:chExt cx="483175" cy="423400"/>
          </a:xfrm>
        </p:grpSpPr>
        <p:sp>
          <p:nvSpPr>
            <p:cNvPr id="355" name="Google Shape;355;p4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6" name="Google Shape;356;p4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7" name="Google Shape;357;p4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8" name="Google Shape;358;p4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2"/>
          <p:cNvSpPr txBox="1">
            <a:spLocks noGrp="1"/>
          </p:cNvSpPr>
          <p:nvPr>
            <p:ph type="body" idx="1"/>
          </p:nvPr>
        </p:nvSpPr>
        <p:spPr>
          <a:xfrm>
            <a:off x="4281175" y="1956325"/>
            <a:ext cx="4431900" cy="197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sz="1800"/>
              <a:t>How do we empathize with the stakeholders of the application?</a:t>
            </a:r>
            <a:endParaRPr sz="1800"/>
          </a:p>
          <a:p>
            <a:pPr marL="457200" lvl="0" indent="-342900" algn="l" rtl="0">
              <a:spcBef>
                <a:spcPts val="1000"/>
              </a:spcBef>
              <a:spcAft>
                <a:spcPts val="0"/>
              </a:spcAft>
              <a:buSzPts val="1800"/>
              <a:buAutoNum type="arabicPeriod"/>
            </a:pPr>
            <a:r>
              <a:rPr lang="en" sz="1800"/>
              <a:t>Will users adopt this application and why?</a:t>
            </a:r>
            <a:endParaRPr sz="1800"/>
          </a:p>
          <a:p>
            <a:pPr marL="0" lvl="0" indent="0" algn="l" rtl="0">
              <a:spcBef>
                <a:spcPts val="1000"/>
              </a:spcBef>
              <a:spcAft>
                <a:spcPts val="0"/>
              </a:spcAft>
              <a:buNone/>
            </a:pPr>
            <a:endParaRPr sz="1800"/>
          </a:p>
          <a:p>
            <a:pPr marL="457200" lvl="0" indent="0" algn="l" rtl="0">
              <a:spcBef>
                <a:spcPts val="1000"/>
              </a:spcBef>
              <a:spcAft>
                <a:spcPts val="1000"/>
              </a:spcAft>
              <a:buNone/>
            </a:pPr>
            <a:endParaRPr sz="1800"/>
          </a:p>
        </p:txBody>
      </p:sp>
      <p:sp>
        <p:nvSpPr>
          <p:cNvPr id="364" name="Google Shape;364;p42"/>
          <p:cNvSpPr txBox="1">
            <a:spLocks noGrp="1"/>
          </p:cNvSpPr>
          <p:nvPr>
            <p:ph type="ctrTitle"/>
          </p:nvPr>
        </p:nvSpPr>
        <p:spPr>
          <a:xfrm>
            <a:off x="713250" y="465900"/>
            <a:ext cx="77175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User Needs and Expectations</a:t>
            </a:r>
            <a:endParaRPr sz="2700">
              <a:solidFill>
                <a:schemeClr val="dk2"/>
              </a:solidFill>
            </a:endParaRPr>
          </a:p>
        </p:txBody>
      </p:sp>
      <p:sp>
        <p:nvSpPr>
          <p:cNvPr id="365" name="Google Shape;365;p42"/>
          <p:cNvSpPr/>
          <p:nvPr/>
        </p:nvSpPr>
        <p:spPr>
          <a:xfrm rot="5400000" flipH="1">
            <a:off x="1204638" y="2896314"/>
            <a:ext cx="1246670" cy="2896806"/>
          </a:xfrm>
          <a:custGeom>
            <a:avLst/>
            <a:gdLst/>
            <a:ahLst/>
            <a:cxnLst/>
            <a:rect l="l" t="t" r="r" b="b"/>
            <a:pathLst>
              <a:path w="23886" h="55505" extrusionOk="0">
                <a:moveTo>
                  <a:pt x="23886" y="1"/>
                </a:moveTo>
                <a:cubicBezTo>
                  <a:pt x="19084" y="1"/>
                  <a:pt x="14905" y="1186"/>
                  <a:pt x="11351" y="3493"/>
                </a:cubicBezTo>
                <a:cubicBezTo>
                  <a:pt x="7796" y="5863"/>
                  <a:pt x="4989" y="9106"/>
                  <a:pt x="2994" y="13222"/>
                </a:cubicBezTo>
                <a:cubicBezTo>
                  <a:pt x="998" y="17400"/>
                  <a:pt x="0" y="22265"/>
                  <a:pt x="0" y="27753"/>
                </a:cubicBezTo>
                <a:cubicBezTo>
                  <a:pt x="0" y="33303"/>
                  <a:pt x="998" y="38167"/>
                  <a:pt x="2994" y="42283"/>
                </a:cubicBezTo>
                <a:cubicBezTo>
                  <a:pt x="4989" y="46462"/>
                  <a:pt x="7796" y="49704"/>
                  <a:pt x="11351" y="52012"/>
                </a:cubicBezTo>
                <a:cubicBezTo>
                  <a:pt x="14905" y="54382"/>
                  <a:pt x="19084" y="55504"/>
                  <a:pt x="23886" y="55504"/>
                </a:cubicBezTo>
                <a:lnTo>
                  <a:pt x="23886" y="44902"/>
                </a:lnTo>
                <a:cubicBezTo>
                  <a:pt x="20643" y="44902"/>
                  <a:pt x="17899" y="44216"/>
                  <a:pt x="15529" y="42844"/>
                </a:cubicBezTo>
                <a:cubicBezTo>
                  <a:pt x="13221" y="41410"/>
                  <a:pt x="11413" y="39414"/>
                  <a:pt x="10103" y="36858"/>
                </a:cubicBezTo>
                <a:cubicBezTo>
                  <a:pt x="8794" y="34301"/>
                  <a:pt x="8170" y="31245"/>
                  <a:pt x="8170" y="27753"/>
                </a:cubicBezTo>
                <a:cubicBezTo>
                  <a:pt x="8170" y="24260"/>
                  <a:pt x="8794" y="21204"/>
                  <a:pt x="10103" y="18647"/>
                </a:cubicBezTo>
                <a:cubicBezTo>
                  <a:pt x="11413" y="16091"/>
                  <a:pt x="13221" y="14095"/>
                  <a:pt x="15529" y="12723"/>
                </a:cubicBezTo>
                <a:cubicBezTo>
                  <a:pt x="17899" y="11351"/>
                  <a:pt x="20643" y="10665"/>
                  <a:pt x="23886" y="10665"/>
                </a:cubicBezTo>
                <a:lnTo>
                  <a:pt x="23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2"/>
          <p:cNvSpPr/>
          <p:nvPr/>
        </p:nvSpPr>
        <p:spPr>
          <a:xfrm flipH="1">
            <a:off x="1077827" y="1381798"/>
            <a:ext cx="1500300" cy="2219700"/>
          </a:xfrm>
          <a:prstGeom prst="donut">
            <a:avLst>
              <a:gd name="adj" fmla="val 534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2"/>
          <p:cNvSpPr/>
          <p:nvPr/>
        </p:nvSpPr>
        <p:spPr>
          <a:xfrm>
            <a:off x="1712188" y="1751368"/>
            <a:ext cx="1921597" cy="370463"/>
          </a:xfrm>
          <a:custGeom>
            <a:avLst/>
            <a:gdLst/>
            <a:ahLst/>
            <a:cxnLst/>
            <a:rect l="l" t="t" r="r" b="b"/>
            <a:pathLst>
              <a:path w="46587" h="8982" extrusionOk="0">
                <a:moveTo>
                  <a:pt x="1" y="1"/>
                </a:moveTo>
                <a:lnTo>
                  <a:pt x="1" y="3119"/>
                </a:lnTo>
                <a:cubicBezTo>
                  <a:pt x="1498" y="3119"/>
                  <a:pt x="2246" y="3930"/>
                  <a:pt x="3431" y="5427"/>
                </a:cubicBezTo>
                <a:cubicBezTo>
                  <a:pt x="4678" y="7048"/>
                  <a:pt x="6237" y="8981"/>
                  <a:pt x="9355" y="8981"/>
                </a:cubicBezTo>
                <a:cubicBezTo>
                  <a:pt x="12411" y="8981"/>
                  <a:pt x="13970" y="7048"/>
                  <a:pt x="15218" y="5427"/>
                </a:cubicBezTo>
                <a:cubicBezTo>
                  <a:pt x="16402" y="3930"/>
                  <a:pt x="17151" y="3119"/>
                  <a:pt x="18648" y="3119"/>
                </a:cubicBezTo>
                <a:cubicBezTo>
                  <a:pt x="20144" y="3119"/>
                  <a:pt x="20893" y="3930"/>
                  <a:pt x="22078" y="5427"/>
                </a:cubicBezTo>
                <a:cubicBezTo>
                  <a:pt x="23325" y="7048"/>
                  <a:pt x="24884" y="8981"/>
                  <a:pt x="27940" y="8981"/>
                </a:cubicBezTo>
                <a:cubicBezTo>
                  <a:pt x="31058" y="8981"/>
                  <a:pt x="32555" y="7048"/>
                  <a:pt x="33802" y="5427"/>
                </a:cubicBezTo>
                <a:cubicBezTo>
                  <a:pt x="35049" y="3930"/>
                  <a:pt x="35735" y="3119"/>
                  <a:pt x="37294" y="3119"/>
                </a:cubicBezTo>
                <a:cubicBezTo>
                  <a:pt x="38791" y="3119"/>
                  <a:pt x="39539" y="3930"/>
                  <a:pt x="40724" y="5427"/>
                </a:cubicBezTo>
                <a:cubicBezTo>
                  <a:pt x="41972" y="7048"/>
                  <a:pt x="43468" y="8981"/>
                  <a:pt x="46586" y="8981"/>
                </a:cubicBezTo>
                <a:lnTo>
                  <a:pt x="46586" y="5863"/>
                </a:lnTo>
                <a:cubicBezTo>
                  <a:pt x="45090" y="5863"/>
                  <a:pt x="44341" y="4990"/>
                  <a:pt x="43156" y="3493"/>
                </a:cubicBezTo>
                <a:cubicBezTo>
                  <a:pt x="41909" y="1934"/>
                  <a:pt x="40350" y="1"/>
                  <a:pt x="37294" y="1"/>
                </a:cubicBezTo>
                <a:cubicBezTo>
                  <a:pt x="34176" y="1"/>
                  <a:pt x="32617" y="1934"/>
                  <a:pt x="31370" y="3493"/>
                </a:cubicBezTo>
                <a:cubicBezTo>
                  <a:pt x="30185" y="4990"/>
                  <a:pt x="29436" y="5863"/>
                  <a:pt x="27940" y="5863"/>
                </a:cubicBezTo>
                <a:cubicBezTo>
                  <a:pt x="26443" y="5863"/>
                  <a:pt x="25695" y="4990"/>
                  <a:pt x="24510" y="3493"/>
                </a:cubicBezTo>
                <a:cubicBezTo>
                  <a:pt x="23262" y="1934"/>
                  <a:pt x="21703" y="1"/>
                  <a:pt x="18648" y="1"/>
                </a:cubicBezTo>
                <a:cubicBezTo>
                  <a:pt x="15529" y="1"/>
                  <a:pt x="14033" y="1934"/>
                  <a:pt x="12785" y="3493"/>
                </a:cubicBezTo>
                <a:cubicBezTo>
                  <a:pt x="11601" y="4990"/>
                  <a:pt x="10852" y="5863"/>
                  <a:pt x="9355" y="5863"/>
                </a:cubicBezTo>
                <a:cubicBezTo>
                  <a:pt x="7859" y="5863"/>
                  <a:pt x="7110" y="4990"/>
                  <a:pt x="5925" y="3493"/>
                </a:cubicBezTo>
                <a:cubicBezTo>
                  <a:pt x="4678" y="1934"/>
                  <a:pt x="31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2"/>
          <p:cNvSpPr txBox="1"/>
          <p:nvPr/>
        </p:nvSpPr>
        <p:spPr>
          <a:xfrm>
            <a:off x="4288850" y="1401825"/>
            <a:ext cx="3830400" cy="37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latin typeface="Epilogue"/>
                <a:ea typeface="Epilogue"/>
                <a:cs typeface="Epilogue"/>
                <a:sym typeface="Epilogue"/>
              </a:rPr>
              <a:t>Questions Asked</a:t>
            </a:r>
            <a:endParaRPr sz="2000" b="1">
              <a:solidFill>
                <a:schemeClr val="dk1"/>
              </a:solidFill>
              <a:latin typeface="Epilogue"/>
              <a:ea typeface="Epilogue"/>
              <a:cs typeface="Epilogue"/>
              <a:sym typeface="Epilogue"/>
            </a:endParaRPr>
          </a:p>
        </p:txBody>
      </p:sp>
    </p:spTree>
  </p:cSld>
  <p:clrMapOvr>
    <a:masterClrMapping/>
  </p:clrMapOvr>
</p:sld>
</file>

<file path=ppt/theme/theme1.xml><?xml version="1.0" encoding="utf-8"?>
<a:theme xmlns:a="http://schemas.openxmlformats.org/drawingml/2006/main" name="The Importance of Empathy by Slidesgo">
  <a:themeElements>
    <a:clrScheme name="Simple Light">
      <a:dk1>
        <a:srgbClr val="3A20A3"/>
      </a:dk1>
      <a:lt1>
        <a:srgbClr val="E2DEDD"/>
      </a:lt1>
      <a:dk2>
        <a:srgbClr val="FF5C1F"/>
      </a:dk2>
      <a:lt2>
        <a:srgbClr val="FF99B1"/>
      </a:lt2>
      <a:accent1>
        <a:srgbClr val="FFFFFF"/>
      </a:accent1>
      <a:accent2>
        <a:srgbClr val="FFFFFF"/>
      </a:accent2>
      <a:accent3>
        <a:srgbClr val="FFFFFF"/>
      </a:accent3>
      <a:accent4>
        <a:srgbClr val="FFFFFF"/>
      </a:accent4>
      <a:accent5>
        <a:srgbClr val="FFFFFF"/>
      </a:accent5>
      <a:accent6>
        <a:srgbClr val="FFFFFF"/>
      </a:accent6>
      <a:hlink>
        <a:srgbClr val="5335C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1493</Words>
  <Application>Microsoft Office PowerPoint</Application>
  <PresentationFormat>On-screen Show (16:9)</PresentationFormat>
  <Paragraphs>222</Paragraphs>
  <Slides>31</Slides>
  <Notes>31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Cabin</vt:lpstr>
      <vt:lpstr>Poppins Medium</vt:lpstr>
      <vt:lpstr>Poppins Black</vt:lpstr>
      <vt:lpstr>Arial</vt:lpstr>
      <vt:lpstr>Londrina Solid</vt:lpstr>
      <vt:lpstr>Dela Gothic One</vt:lpstr>
      <vt:lpstr>Bebas Neue</vt:lpstr>
      <vt:lpstr>Epilogue</vt:lpstr>
      <vt:lpstr>Poppins</vt:lpstr>
      <vt:lpstr>The Importance of Empathy by Slidesgo</vt:lpstr>
      <vt:lpstr>Disaster Management Mobile Application</vt:lpstr>
      <vt:lpstr>Table of contents</vt:lpstr>
      <vt:lpstr>Objectives</vt:lpstr>
      <vt:lpstr>PowerPoint Presentation</vt:lpstr>
      <vt:lpstr>Stakeholders</vt:lpstr>
      <vt:lpstr>PowerPoint Presentation</vt:lpstr>
      <vt:lpstr>Brainstorming</vt:lpstr>
      <vt:lpstr>Category of Questions and Ideas</vt:lpstr>
      <vt:lpstr>User Needs and Expectations</vt:lpstr>
      <vt:lpstr>Ideal User Persona</vt:lpstr>
      <vt:lpstr>Matata wants to…</vt:lpstr>
      <vt:lpstr>Scenario-based Questions</vt:lpstr>
      <vt:lpstr>In case of disaster occurrence…</vt:lpstr>
      <vt:lpstr>Location-based Ideas</vt:lpstr>
      <vt:lpstr>Questionnaires</vt:lpstr>
      <vt:lpstr>PowerPoint Presentation</vt:lpstr>
      <vt:lpstr>PowerPoint Presentation</vt:lpstr>
      <vt:lpstr>Notable Responses</vt:lpstr>
      <vt:lpstr>Notable Responses</vt:lpstr>
      <vt:lpstr>Research</vt:lpstr>
      <vt:lpstr>PowerPoint Presentation</vt:lpstr>
      <vt:lpstr>PowerPoint Presentation</vt:lpstr>
      <vt:lpstr>PowerPoint Presentation</vt:lpstr>
      <vt:lpstr>PowerPoint Presentation</vt:lpstr>
      <vt:lpstr>Interviews</vt:lpstr>
      <vt:lpstr>Interviews were conducted with the following groups:</vt:lpstr>
      <vt:lpstr>Key Questions Asked to…</vt:lpstr>
      <vt:lpstr>Key Questions Asked to…</vt:lpstr>
      <vt:lpstr>Key Questions Asked to…</vt:lpstr>
      <vt:lpstr>Conclusion</vt:lpstr>
      <vt:lpstr>All data fell under the following: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Disaster Management Mobile Application</dc:title>
  <cp:lastModifiedBy>Nkwi Cyril Akinimbom</cp:lastModifiedBy>
  <cp:revision>1</cp:revision>
  <dcterms:modified xsi:type="dcterms:W3CDTF">2024-04-30T11:03:41Z</dcterms:modified>
</cp:coreProperties>
</file>